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25"/>
  </p:handoutMasterIdLst>
  <p:sldIdLst>
    <p:sldId id="259" r:id="rId2"/>
    <p:sldId id="256" r:id="rId3"/>
    <p:sldId id="260" r:id="rId4"/>
    <p:sldId id="266" r:id="rId5"/>
    <p:sldId id="267" r:id="rId6"/>
    <p:sldId id="261" r:id="rId7"/>
    <p:sldId id="263" r:id="rId8"/>
    <p:sldId id="271" r:id="rId9"/>
    <p:sldId id="265" r:id="rId10"/>
    <p:sldId id="272" r:id="rId11"/>
    <p:sldId id="268" r:id="rId12"/>
    <p:sldId id="276" r:id="rId13"/>
    <p:sldId id="264" r:id="rId14"/>
    <p:sldId id="257" r:id="rId15"/>
    <p:sldId id="274" r:id="rId16"/>
    <p:sldId id="269" r:id="rId17"/>
    <p:sldId id="273" r:id="rId18"/>
    <p:sldId id="278" r:id="rId19"/>
    <p:sldId id="258" r:id="rId20"/>
    <p:sldId id="270" r:id="rId21"/>
    <p:sldId id="277" r:id="rId22"/>
    <p:sldId id="275" r:id="rId23"/>
    <p:sldId id="26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E28EA6-EACC-4560-870E-9C9538040F1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90AB852-DFF8-4D57-B9F0-AF240EB02856}">
      <dgm:prSet phldrT="[Text]"/>
      <dgm:spPr/>
      <dgm:t>
        <a:bodyPr/>
        <a:lstStyle/>
        <a:p>
          <a:r>
            <a:rPr lang="en-GB" b="1" dirty="0" smtClean="0"/>
            <a:t>Evaluate</a:t>
          </a:r>
          <a:r>
            <a:rPr lang="en-GB" dirty="0" smtClean="0"/>
            <a:t> – critical review and reflection to develop judgements</a:t>
          </a:r>
          <a:endParaRPr lang="en-GB" dirty="0"/>
        </a:p>
      </dgm:t>
    </dgm:pt>
    <dgm:pt modelId="{DF088774-D51A-44B2-9703-F763058CA0D0}" type="parTrans" cxnId="{3F0963BF-BEB8-4305-9121-1BBCA5801C62}">
      <dgm:prSet/>
      <dgm:spPr/>
      <dgm:t>
        <a:bodyPr/>
        <a:lstStyle/>
        <a:p>
          <a:endParaRPr lang="en-GB"/>
        </a:p>
      </dgm:t>
    </dgm:pt>
    <dgm:pt modelId="{92DFE7B9-FDC8-480D-963F-B07353B77047}" type="sibTrans" cxnId="{3F0963BF-BEB8-4305-9121-1BBCA5801C62}">
      <dgm:prSet/>
      <dgm:spPr/>
      <dgm:t>
        <a:bodyPr/>
        <a:lstStyle/>
        <a:p>
          <a:endParaRPr lang="en-GB"/>
        </a:p>
      </dgm:t>
    </dgm:pt>
    <dgm:pt modelId="{1F861EBF-AC5D-4DD4-89B8-E5AF251E66E7}">
      <dgm:prSet phldrT="[Text]"/>
      <dgm:spPr/>
      <dgm:t>
        <a:bodyPr/>
        <a:lstStyle/>
        <a:p>
          <a:r>
            <a:rPr lang="en-GB" b="1" dirty="0" smtClean="0"/>
            <a:t>Understand</a:t>
          </a:r>
          <a:r>
            <a:rPr lang="en-GB" dirty="0" smtClean="0"/>
            <a:t> – demonstrate understanding of new knowledge</a:t>
          </a:r>
          <a:endParaRPr lang="en-GB" dirty="0"/>
        </a:p>
      </dgm:t>
    </dgm:pt>
    <dgm:pt modelId="{0E79A5CE-718A-4A31-B97A-34BCBBBF4502}" type="parTrans" cxnId="{C01E62EE-81DD-45E5-853D-403ADDC06D47}">
      <dgm:prSet/>
      <dgm:spPr/>
      <dgm:t>
        <a:bodyPr/>
        <a:lstStyle/>
        <a:p>
          <a:endParaRPr lang="en-GB"/>
        </a:p>
      </dgm:t>
    </dgm:pt>
    <dgm:pt modelId="{5A2BFFFF-F42D-47A1-A623-8485322CAFE7}" type="sibTrans" cxnId="{C01E62EE-81DD-45E5-853D-403ADDC06D47}">
      <dgm:prSet/>
      <dgm:spPr/>
      <dgm:t>
        <a:bodyPr/>
        <a:lstStyle/>
        <a:p>
          <a:endParaRPr lang="en-GB"/>
        </a:p>
      </dgm:t>
    </dgm:pt>
    <dgm:pt modelId="{DA717F01-7467-437A-88C1-3858D00229FB}">
      <dgm:prSet phldrT="[Text]"/>
      <dgm:spPr/>
      <dgm:t>
        <a:bodyPr/>
        <a:lstStyle/>
        <a:p>
          <a:r>
            <a:rPr lang="en-GB" b="1" dirty="0" smtClean="0"/>
            <a:t>Remember</a:t>
          </a:r>
          <a:r>
            <a:rPr lang="en-GB" dirty="0" smtClean="0"/>
            <a:t> – identification and internalisation of new knowledge</a:t>
          </a:r>
          <a:endParaRPr lang="en-GB" dirty="0"/>
        </a:p>
      </dgm:t>
    </dgm:pt>
    <dgm:pt modelId="{EF5ABB72-E79D-4D2F-8213-104039EC5197}" type="parTrans" cxnId="{3FA4AD1B-6902-4A38-8E4D-00CAC96F849B}">
      <dgm:prSet/>
      <dgm:spPr/>
      <dgm:t>
        <a:bodyPr/>
        <a:lstStyle/>
        <a:p>
          <a:endParaRPr lang="en-GB"/>
        </a:p>
      </dgm:t>
    </dgm:pt>
    <dgm:pt modelId="{FC1CB8B9-0678-42F0-A03F-39275674102B}" type="sibTrans" cxnId="{3FA4AD1B-6902-4A38-8E4D-00CAC96F849B}">
      <dgm:prSet/>
      <dgm:spPr/>
      <dgm:t>
        <a:bodyPr/>
        <a:lstStyle/>
        <a:p>
          <a:endParaRPr lang="en-GB"/>
        </a:p>
      </dgm:t>
    </dgm:pt>
    <dgm:pt modelId="{384808E8-D32F-445F-8870-E37BC5926CA3}">
      <dgm:prSet/>
      <dgm:spPr/>
      <dgm:t>
        <a:bodyPr/>
        <a:lstStyle/>
        <a:p>
          <a:r>
            <a:rPr lang="en-GB" b="1" dirty="0" smtClean="0"/>
            <a:t>Apply </a:t>
          </a:r>
          <a:r>
            <a:rPr lang="en-GB" dirty="0" smtClean="0"/>
            <a:t>– demonstrate understanding in a new context</a:t>
          </a:r>
          <a:endParaRPr lang="en-GB" dirty="0"/>
        </a:p>
      </dgm:t>
    </dgm:pt>
    <dgm:pt modelId="{04EF1931-2950-4095-A243-BE8A88E7A55E}" type="parTrans" cxnId="{30765530-D2B2-4A68-BCE4-707D40F024BD}">
      <dgm:prSet/>
      <dgm:spPr/>
      <dgm:t>
        <a:bodyPr/>
        <a:lstStyle/>
        <a:p>
          <a:endParaRPr lang="en-GB"/>
        </a:p>
      </dgm:t>
    </dgm:pt>
    <dgm:pt modelId="{AD8158E3-F8BC-40EB-B8ED-66501DF7EEE3}" type="sibTrans" cxnId="{30765530-D2B2-4A68-BCE4-707D40F024BD}">
      <dgm:prSet/>
      <dgm:spPr/>
      <dgm:t>
        <a:bodyPr/>
        <a:lstStyle/>
        <a:p>
          <a:endParaRPr lang="en-GB"/>
        </a:p>
      </dgm:t>
    </dgm:pt>
    <dgm:pt modelId="{0ACD967E-1B4F-4F53-9621-9466F523BC60}">
      <dgm:prSet/>
      <dgm:spPr/>
      <dgm:t>
        <a:bodyPr/>
        <a:lstStyle/>
        <a:p>
          <a:r>
            <a:rPr lang="en-GB" b="1" dirty="0" smtClean="0"/>
            <a:t>Analyse</a:t>
          </a:r>
          <a:r>
            <a:rPr lang="en-GB" dirty="0" smtClean="0"/>
            <a:t> – elicit and answer new questions about information</a:t>
          </a:r>
          <a:endParaRPr lang="en-GB" dirty="0"/>
        </a:p>
      </dgm:t>
    </dgm:pt>
    <dgm:pt modelId="{0491ABC2-BD4C-4C46-98B4-6A42A25579F1}" type="parTrans" cxnId="{FA8FBE67-C60E-4656-866B-DFBCFBD0790D}">
      <dgm:prSet/>
      <dgm:spPr/>
      <dgm:t>
        <a:bodyPr/>
        <a:lstStyle/>
        <a:p>
          <a:endParaRPr lang="en-GB"/>
        </a:p>
      </dgm:t>
    </dgm:pt>
    <dgm:pt modelId="{AAE4572D-A3D1-46D5-8FBD-145B21A9B30E}" type="sibTrans" cxnId="{FA8FBE67-C60E-4656-866B-DFBCFBD0790D}">
      <dgm:prSet/>
      <dgm:spPr/>
      <dgm:t>
        <a:bodyPr/>
        <a:lstStyle/>
        <a:p>
          <a:endParaRPr lang="en-GB"/>
        </a:p>
      </dgm:t>
    </dgm:pt>
    <dgm:pt modelId="{BB0C7102-A370-4F58-9C0F-386D534A40A3}">
      <dgm:prSet/>
      <dgm:spPr/>
      <dgm:t>
        <a:bodyPr/>
        <a:lstStyle/>
        <a:p>
          <a:r>
            <a:rPr lang="en-GB" b="1" dirty="0" smtClean="0"/>
            <a:t>Synthesise </a:t>
          </a:r>
          <a:r>
            <a:rPr lang="en-GB" dirty="0" smtClean="0"/>
            <a:t> - draw together common themes using a range of sources </a:t>
          </a:r>
          <a:endParaRPr lang="en-GB" dirty="0"/>
        </a:p>
      </dgm:t>
    </dgm:pt>
    <dgm:pt modelId="{191E4390-F7A2-4C76-96DC-C4D386DB06E0}" type="parTrans" cxnId="{ECF3A9C5-B783-4CB3-80EF-CB396210EAD4}">
      <dgm:prSet/>
      <dgm:spPr/>
      <dgm:t>
        <a:bodyPr/>
        <a:lstStyle/>
        <a:p>
          <a:endParaRPr lang="en-GB"/>
        </a:p>
      </dgm:t>
    </dgm:pt>
    <dgm:pt modelId="{0DC0182A-947D-460D-93A1-E1D566C69612}" type="sibTrans" cxnId="{ECF3A9C5-B783-4CB3-80EF-CB396210EAD4}">
      <dgm:prSet/>
      <dgm:spPr/>
      <dgm:t>
        <a:bodyPr/>
        <a:lstStyle/>
        <a:p>
          <a:endParaRPr lang="en-GB"/>
        </a:p>
      </dgm:t>
    </dgm:pt>
    <dgm:pt modelId="{3200C49F-BB76-410F-B059-3824CDD44607}">
      <dgm:prSet/>
      <dgm:spPr/>
      <dgm:t>
        <a:bodyPr/>
        <a:lstStyle/>
        <a:p>
          <a:r>
            <a:rPr lang="en-GB" b="1" dirty="0" smtClean="0"/>
            <a:t>Create</a:t>
          </a:r>
          <a:r>
            <a:rPr lang="en-GB" dirty="0" smtClean="0"/>
            <a:t> – propose solutions to problems using an informed approach</a:t>
          </a:r>
          <a:endParaRPr lang="en-GB" dirty="0"/>
        </a:p>
      </dgm:t>
    </dgm:pt>
    <dgm:pt modelId="{141F3647-39F1-4FBE-B7DD-B263C7468D66}" type="parTrans" cxnId="{7F71F436-41D2-4A1E-8A54-953A844EC249}">
      <dgm:prSet/>
      <dgm:spPr/>
      <dgm:t>
        <a:bodyPr/>
        <a:lstStyle/>
        <a:p>
          <a:endParaRPr lang="en-GB"/>
        </a:p>
      </dgm:t>
    </dgm:pt>
    <dgm:pt modelId="{F1357EF4-4D88-4542-93F5-78877F4D4EA3}" type="sibTrans" cxnId="{7F71F436-41D2-4A1E-8A54-953A844EC249}">
      <dgm:prSet/>
      <dgm:spPr/>
      <dgm:t>
        <a:bodyPr/>
        <a:lstStyle/>
        <a:p>
          <a:endParaRPr lang="en-GB"/>
        </a:p>
      </dgm:t>
    </dgm:pt>
    <dgm:pt modelId="{43BABC67-C51A-49A3-8B53-6FB9CB34DA56}" type="pres">
      <dgm:prSet presAssocID="{3FE28EA6-EACC-4560-870E-9C9538040F1B}" presName="compositeShape" presStyleCnt="0">
        <dgm:presLayoutVars>
          <dgm:dir/>
          <dgm:resizeHandles/>
        </dgm:presLayoutVars>
      </dgm:prSet>
      <dgm:spPr/>
    </dgm:pt>
    <dgm:pt modelId="{C9D5CA39-6BB1-425D-AC9E-EC0F39C5F41E}" type="pres">
      <dgm:prSet presAssocID="{3FE28EA6-EACC-4560-870E-9C9538040F1B}" presName="pyramid" presStyleLbl="node1" presStyleIdx="0" presStyleCnt="1" custLinFactNeighborX="20683" custLinFactNeighborY="-959"/>
      <dgm:spPr/>
      <dgm:t>
        <a:bodyPr/>
        <a:lstStyle/>
        <a:p>
          <a:endParaRPr lang="en-GB"/>
        </a:p>
      </dgm:t>
    </dgm:pt>
    <dgm:pt modelId="{96BD018A-C145-4968-A8B6-6B289B78BCF4}" type="pres">
      <dgm:prSet presAssocID="{3FE28EA6-EACC-4560-870E-9C9538040F1B}" presName="theList" presStyleCnt="0"/>
      <dgm:spPr/>
    </dgm:pt>
    <dgm:pt modelId="{24D6A060-AEB0-4CD0-9420-868175DBC158}" type="pres">
      <dgm:prSet presAssocID="{3200C49F-BB76-410F-B059-3824CDD44607}" presName="aNode" presStyleLbl="fgAcc1" presStyleIdx="0" presStyleCnt="7" custScaleX="175517" custLinFactNeighborX="-19583" custLinFactNeighborY="132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18128B-195B-4373-9B37-45484561579A}" type="pres">
      <dgm:prSet presAssocID="{3200C49F-BB76-410F-B059-3824CDD44607}" presName="aSpace" presStyleCnt="0"/>
      <dgm:spPr/>
    </dgm:pt>
    <dgm:pt modelId="{BF17B5DD-723F-4214-A915-223928DF6D62}" type="pres">
      <dgm:prSet presAssocID="{090AB852-DFF8-4D57-B9F0-AF240EB02856}" presName="aNode" presStyleLbl="fgAcc1" presStyleIdx="1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4F4AD5-576F-45BB-8573-D3FC2DF54552}" type="pres">
      <dgm:prSet presAssocID="{090AB852-DFF8-4D57-B9F0-AF240EB02856}" presName="aSpace" presStyleCnt="0"/>
      <dgm:spPr/>
    </dgm:pt>
    <dgm:pt modelId="{185F015D-13C9-4629-B5E2-AAB83A35EEED}" type="pres">
      <dgm:prSet presAssocID="{BB0C7102-A370-4F58-9C0F-386D534A40A3}" presName="aNode" presStyleLbl="fgAcc1" presStyleIdx="2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F1F4C7-FFE9-4471-B99B-92B7383ECDAF}" type="pres">
      <dgm:prSet presAssocID="{BB0C7102-A370-4F58-9C0F-386D534A40A3}" presName="aSpace" presStyleCnt="0"/>
      <dgm:spPr/>
    </dgm:pt>
    <dgm:pt modelId="{1E8BAD19-C22B-4EE1-9818-C44452D937BA}" type="pres">
      <dgm:prSet presAssocID="{0ACD967E-1B4F-4F53-9621-9466F523BC60}" presName="aNode" presStyleLbl="fgAcc1" presStyleIdx="3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5E0296-059B-48B2-93EF-8477257B2ECE}" type="pres">
      <dgm:prSet presAssocID="{0ACD967E-1B4F-4F53-9621-9466F523BC60}" presName="aSpace" presStyleCnt="0"/>
      <dgm:spPr/>
    </dgm:pt>
    <dgm:pt modelId="{1379FD55-B037-4F24-A79D-13BC0FF15915}" type="pres">
      <dgm:prSet presAssocID="{384808E8-D32F-445F-8870-E37BC5926CA3}" presName="aNode" presStyleLbl="fgAcc1" presStyleIdx="4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7B9F55-C3FE-47D8-8B6B-ADD68564D93F}" type="pres">
      <dgm:prSet presAssocID="{384808E8-D32F-445F-8870-E37BC5926CA3}" presName="aSpace" presStyleCnt="0"/>
      <dgm:spPr/>
    </dgm:pt>
    <dgm:pt modelId="{6AF37CB0-E7CD-4CB6-B6BC-0A2CC6F12635}" type="pres">
      <dgm:prSet presAssocID="{1F861EBF-AC5D-4DD4-89B8-E5AF251E66E7}" presName="aNode" presStyleLbl="fgAcc1" presStyleIdx="5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CBC053-9379-4A69-85F2-38003586606A}" type="pres">
      <dgm:prSet presAssocID="{1F861EBF-AC5D-4DD4-89B8-E5AF251E66E7}" presName="aSpace" presStyleCnt="0"/>
      <dgm:spPr/>
    </dgm:pt>
    <dgm:pt modelId="{E503E78E-22A8-4924-ADF1-FFE9EF4DF9C4}" type="pres">
      <dgm:prSet presAssocID="{DA717F01-7467-437A-88C1-3858D00229FB}" presName="aNode" presStyleLbl="fgAcc1" presStyleIdx="6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6B389F-A449-46D8-90DC-36D69879032E}" type="pres">
      <dgm:prSet presAssocID="{DA717F01-7467-437A-88C1-3858D00229FB}" presName="aSpace" presStyleCnt="0"/>
      <dgm:spPr/>
    </dgm:pt>
  </dgm:ptLst>
  <dgm:cxnLst>
    <dgm:cxn modelId="{C01E62EE-81DD-45E5-853D-403ADDC06D47}" srcId="{3FE28EA6-EACC-4560-870E-9C9538040F1B}" destId="{1F861EBF-AC5D-4DD4-89B8-E5AF251E66E7}" srcOrd="5" destOrd="0" parTransId="{0E79A5CE-718A-4A31-B97A-34BCBBBF4502}" sibTransId="{5A2BFFFF-F42D-47A1-A623-8485322CAFE7}"/>
    <dgm:cxn modelId="{3FA4AD1B-6902-4A38-8E4D-00CAC96F849B}" srcId="{3FE28EA6-EACC-4560-870E-9C9538040F1B}" destId="{DA717F01-7467-437A-88C1-3858D00229FB}" srcOrd="6" destOrd="0" parTransId="{EF5ABB72-E79D-4D2F-8213-104039EC5197}" sibTransId="{FC1CB8B9-0678-42F0-A03F-39275674102B}"/>
    <dgm:cxn modelId="{5A29A0C2-9DA0-4C5E-9D8F-65C4374FCE65}" type="presOf" srcId="{DA717F01-7467-437A-88C1-3858D00229FB}" destId="{E503E78E-22A8-4924-ADF1-FFE9EF4DF9C4}" srcOrd="0" destOrd="0" presId="urn:microsoft.com/office/officeart/2005/8/layout/pyramid2"/>
    <dgm:cxn modelId="{30765530-D2B2-4A68-BCE4-707D40F024BD}" srcId="{3FE28EA6-EACC-4560-870E-9C9538040F1B}" destId="{384808E8-D32F-445F-8870-E37BC5926CA3}" srcOrd="4" destOrd="0" parTransId="{04EF1931-2950-4095-A243-BE8A88E7A55E}" sibTransId="{AD8158E3-F8BC-40EB-B8ED-66501DF7EEE3}"/>
    <dgm:cxn modelId="{49E3892E-827F-4776-A0F0-4E8676B4760B}" type="presOf" srcId="{3200C49F-BB76-410F-B059-3824CDD44607}" destId="{24D6A060-AEB0-4CD0-9420-868175DBC158}" srcOrd="0" destOrd="0" presId="urn:microsoft.com/office/officeart/2005/8/layout/pyramid2"/>
    <dgm:cxn modelId="{6A744741-2949-4FD2-8A7A-98381618D0A2}" type="presOf" srcId="{0ACD967E-1B4F-4F53-9621-9466F523BC60}" destId="{1E8BAD19-C22B-4EE1-9818-C44452D937BA}" srcOrd="0" destOrd="0" presId="urn:microsoft.com/office/officeart/2005/8/layout/pyramid2"/>
    <dgm:cxn modelId="{E4965B01-D60B-40E9-A06D-FDE374A143BF}" type="presOf" srcId="{1F861EBF-AC5D-4DD4-89B8-E5AF251E66E7}" destId="{6AF37CB0-E7CD-4CB6-B6BC-0A2CC6F12635}" srcOrd="0" destOrd="0" presId="urn:microsoft.com/office/officeart/2005/8/layout/pyramid2"/>
    <dgm:cxn modelId="{FA8FBE67-C60E-4656-866B-DFBCFBD0790D}" srcId="{3FE28EA6-EACC-4560-870E-9C9538040F1B}" destId="{0ACD967E-1B4F-4F53-9621-9466F523BC60}" srcOrd="3" destOrd="0" parTransId="{0491ABC2-BD4C-4C46-98B4-6A42A25579F1}" sibTransId="{AAE4572D-A3D1-46D5-8FBD-145B21A9B30E}"/>
    <dgm:cxn modelId="{AB17EF33-44FA-49B3-86C9-6AB4A7E9D723}" type="presOf" srcId="{090AB852-DFF8-4D57-B9F0-AF240EB02856}" destId="{BF17B5DD-723F-4214-A915-223928DF6D62}" srcOrd="0" destOrd="0" presId="urn:microsoft.com/office/officeart/2005/8/layout/pyramid2"/>
    <dgm:cxn modelId="{ECF3A9C5-B783-4CB3-80EF-CB396210EAD4}" srcId="{3FE28EA6-EACC-4560-870E-9C9538040F1B}" destId="{BB0C7102-A370-4F58-9C0F-386D534A40A3}" srcOrd="2" destOrd="0" parTransId="{191E4390-F7A2-4C76-96DC-C4D386DB06E0}" sibTransId="{0DC0182A-947D-460D-93A1-E1D566C69612}"/>
    <dgm:cxn modelId="{AFF626D2-0301-4769-8B67-CC5660641ADF}" type="presOf" srcId="{384808E8-D32F-445F-8870-E37BC5926CA3}" destId="{1379FD55-B037-4F24-A79D-13BC0FF15915}" srcOrd="0" destOrd="0" presId="urn:microsoft.com/office/officeart/2005/8/layout/pyramid2"/>
    <dgm:cxn modelId="{955012EF-4B7F-4438-B6E5-C483DB20E416}" type="presOf" srcId="{BB0C7102-A370-4F58-9C0F-386D534A40A3}" destId="{185F015D-13C9-4629-B5E2-AAB83A35EEED}" srcOrd="0" destOrd="0" presId="urn:microsoft.com/office/officeart/2005/8/layout/pyramid2"/>
    <dgm:cxn modelId="{BB223424-DFB3-49B9-AC03-CF6B01ECACC0}" type="presOf" srcId="{3FE28EA6-EACC-4560-870E-9C9538040F1B}" destId="{43BABC67-C51A-49A3-8B53-6FB9CB34DA56}" srcOrd="0" destOrd="0" presId="urn:microsoft.com/office/officeart/2005/8/layout/pyramid2"/>
    <dgm:cxn modelId="{7F71F436-41D2-4A1E-8A54-953A844EC249}" srcId="{3FE28EA6-EACC-4560-870E-9C9538040F1B}" destId="{3200C49F-BB76-410F-B059-3824CDD44607}" srcOrd="0" destOrd="0" parTransId="{141F3647-39F1-4FBE-B7DD-B263C7468D66}" sibTransId="{F1357EF4-4D88-4542-93F5-78877F4D4EA3}"/>
    <dgm:cxn modelId="{3F0963BF-BEB8-4305-9121-1BBCA5801C62}" srcId="{3FE28EA6-EACC-4560-870E-9C9538040F1B}" destId="{090AB852-DFF8-4D57-B9F0-AF240EB02856}" srcOrd="1" destOrd="0" parTransId="{DF088774-D51A-44B2-9703-F763058CA0D0}" sibTransId="{92DFE7B9-FDC8-480D-963F-B07353B77047}"/>
    <dgm:cxn modelId="{CDF7268E-FB28-4A62-A33B-9385E023033C}" type="presParOf" srcId="{43BABC67-C51A-49A3-8B53-6FB9CB34DA56}" destId="{C9D5CA39-6BB1-425D-AC9E-EC0F39C5F41E}" srcOrd="0" destOrd="0" presId="urn:microsoft.com/office/officeart/2005/8/layout/pyramid2"/>
    <dgm:cxn modelId="{008564F7-D1DD-473C-834F-4486A1D8BEA3}" type="presParOf" srcId="{43BABC67-C51A-49A3-8B53-6FB9CB34DA56}" destId="{96BD018A-C145-4968-A8B6-6B289B78BCF4}" srcOrd="1" destOrd="0" presId="urn:microsoft.com/office/officeart/2005/8/layout/pyramid2"/>
    <dgm:cxn modelId="{2F95F408-2E40-456D-A741-10D744205124}" type="presParOf" srcId="{96BD018A-C145-4968-A8B6-6B289B78BCF4}" destId="{24D6A060-AEB0-4CD0-9420-868175DBC158}" srcOrd="0" destOrd="0" presId="urn:microsoft.com/office/officeart/2005/8/layout/pyramid2"/>
    <dgm:cxn modelId="{42133727-FD1D-4EE2-8617-9FFDC5D75AB7}" type="presParOf" srcId="{96BD018A-C145-4968-A8B6-6B289B78BCF4}" destId="{8C18128B-195B-4373-9B37-45484561579A}" srcOrd="1" destOrd="0" presId="urn:microsoft.com/office/officeart/2005/8/layout/pyramid2"/>
    <dgm:cxn modelId="{186DC45A-1023-41BA-B594-09D76F93A874}" type="presParOf" srcId="{96BD018A-C145-4968-A8B6-6B289B78BCF4}" destId="{BF17B5DD-723F-4214-A915-223928DF6D62}" srcOrd="2" destOrd="0" presId="urn:microsoft.com/office/officeart/2005/8/layout/pyramid2"/>
    <dgm:cxn modelId="{B71A62F1-020D-4BF6-9294-4058B5A1E314}" type="presParOf" srcId="{96BD018A-C145-4968-A8B6-6B289B78BCF4}" destId="{E04F4AD5-576F-45BB-8573-D3FC2DF54552}" srcOrd="3" destOrd="0" presId="urn:microsoft.com/office/officeart/2005/8/layout/pyramid2"/>
    <dgm:cxn modelId="{A4659E3D-2263-4F54-97EA-DE7B6FCBBC7B}" type="presParOf" srcId="{96BD018A-C145-4968-A8B6-6B289B78BCF4}" destId="{185F015D-13C9-4629-B5E2-AAB83A35EEED}" srcOrd="4" destOrd="0" presId="urn:microsoft.com/office/officeart/2005/8/layout/pyramid2"/>
    <dgm:cxn modelId="{196365EB-4EB1-46AD-A026-F333ABDF8945}" type="presParOf" srcId="{96BD018A-C145-4968-A8B6-6B289B78BCF4}" destId="{19F1F4C7-FFE9-4471-B99B-92B7383ECDAF}" srcOrd="5" destOrd="0" presId="urn:microsoft.com/office/officeart/2005/8/layout/pyramid2"/>
    <dgm:cxn modelId="{3ACD7334-E078-48CA-BA96-E412CC5E032A}" type="presParOf" srcId="{96BD018A-C145-4968-A8B6-6B289B78BCF4}" destId="{1E8BAD19-C22B-4EE1-9818-C44452D937BA}" srcOrd="6" destOrd="0" presId="urn:microsoft.com/office/officeart/2005/8/layout/pyramid2"/>
    <dgm:cxn modelId="{AFF19301-D93F-4B72-856F-83E9F3A73F32}" type="presParOf" srcId="{96BD018A-C145-4968-A8B6-6B289B78BCF4}" destId="{405E0296-059B-48B2-93EF-8477257B2ECE}" srcOrd="7" destOrd="0" presId="urn:microsoft.com/office/officeart/2005/8/layout/pyramid2"/>
    <dgm:cxn modelId="{73706E65-4E3D-4BEF-B0D8-ACC00739B040}" type="presParOf" srcId="{96BD018A-C145-4968-A8B6-6B289B78BCF4}" destId="{1379FD55-B037-4F24-A79D-13BC0FF15915}" srcOrd="8" destOrd="0" presId="urn:microsoft.com/office/officeart/2005/8/layout/pyramid2"/>
    <dgm:cxn modelId="{5C9EAB6E-C98D-4CC5-A0E5-C879FC6F69D0}" type="presParOf" srcId="{96BD018A-C145-4968-A8B6-6B289B78BCF4}" destId="{FB7B9F55-C3FE-47D8-8B6B-ADD68564D93F}" srcOrd="9" destOrd="0" presId="urn:microsoft.com/office/officeart/2005/8/layout/pyramid2"/>
    <dgm:cxn modelId="{A3426813-62B5-48E6-95C8-47C564BC7D96}" type="presParOf" srcId="{96BD018A-C145-4968-A8B6-6B289B78BCF4}" destId="{6AF37CB0-E7CD-4CB6-B6BC-0A2CC6F12635}" srcOrd="10" destOrd="0" presId="urn:microsoft.com/office/officeart/2005/8/layout/pyramid2"/>
    <dgm:cxn modelId="{A14E4B29-95F1-4EE0-87F0-3F6684B8706D}" type="presParOf" srcId="{96BD018A-C145-4968-A8B6-6B289B78BCF4}" destId="{22CBC053-9379-4A69-85F2-38003586606A}" srcOrd="11" destOrd="0" presId="urn:microsoft.com/office/officeart/2005/8/layout/pyramid2"/>
    <dgm:cxn modelId="{39924AA2-748A-4A35-903B-AB92861AFC0C}" type="presParOf" srcId="{96BD018A-C145-4968-A8B6-6B289B78BCF4}" destId="{E503E78E-22A8-4924-ADF1-FFE9EF4DF9C4}" srcOrd="12" destOrd="0" presId="urn:microsoft.com/office/officeart/2005/8/layout/pyramid2"/>
    <dgm:cxn modelId="{C326FA78-001C-4F77-9D41-71209038CD80}" type="presParOf" srcId="{96BD018A-C145-4968-A8B6-6B289B78BCF4}" destId="{126B389F-A449-46D8-90DC-36D69879032E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E28EA6-EACC-4560-870E-9C9538040F1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90AB852-DFF8-4D57-B9F0-AF240EB02856}">
      <dgm:prSet phldrT="[Text]"/>
      <dgm:spPr/>
      <dgm:t>
        <a:bodyPr/>
        <a:lstStyle/>
        <a:p>
          <a:r>
            <a:rPr lang="en-GB" dirty="0" smtClean="0"/>
            <a:t>Evaluating – </a:t>
          </a:r>
          <a:endParaRPr lang="en-GB" dirty="0"/>
        </a:p>
      </dgm:t>
    </dgm:pt>
    <dgm:pt modelId="{DF088774-D51A-44B2-9703-F763058CA0D0}" type="parTrans" cxnId="{3F0963BF-BEB8-4305-9121-1BBCA5801C62}">
      <dgm:prSet/>
      <dgm:spPr/>
      <dgm:t>
        <a:bodyPr/>
        <a:lstStyle/>
        <a:p>
          <a:endParaRPr lang="en-GB"/>
        </a:p>
      </dgm:t>
    </dgm:pt>
    <dgm:pt modelId="{92DFE7B9-FDC8-480D-963F-B07353B77047}" type="sibTrans" cxnId="{3F0963BF-BEB8-4305-9121-1BBCA5801C62}">
      <dgm:prSet/>
      <dgm:spPr/>
      <dgm:t>
        <a:bodyPr/>
        <a:lstStyle/>
        <a:p>
          <a:endParaRPr lang="en-GB"/>
        </a:p>
      </dgm:t>
    </dgm:pt>
    <dgm:pt modelId="{1F861EBF-AC5D-4DD4-89B8-E5AF251E66E7}">
      <dgm:prSet phldrT="[Text]"/>
      <dgm:spPr/>
      <dgm:t>
        <a:bodyPr/>
        <a:lstStyle/>
        <a:p>
          <a:r>
            <a:rPr lang="en-GB" dirty="0" smtClean="0"/>
            <a:t>Understanding – </a:t>
          </a:r>
          <a:endParaRPr lang="en-GB" dirty="0"/>
        </a:p>
      </dgm:t>
    </dgm:pt>
    <dgm:pt modelId="{0E79A5CE-718A-4A31-B97A-34BCBBBF4502}" type="parTrans" cxnId="{C01E62EE-81DD-45E5-853D-403ADDC06D47}">
      <dgm:prSet/>
      <dgm:spPr/>
      <dgm:t>
        <a:bodyPr/>
        <a:lstStyle/>
        <a:p>
          <a:endParaRPr lang="en-GB"/>
        </a:p>
      </dgm:t>
    </dgm:pt>
    <dgm:pt modelId="{5A2BFFFF-F42D-47A1-A623-8485322CAFE7}" type="sibTrans" cxnId="{C01E62EE-81DD-45E5-853D-403ADDC06D47}">
      <dgm:prSet/>
      <dgm:spPr/>
      <dgm:t>
        <a:bodyPr/>
        <a:lstStyle/>
        <a:p>
          <a:endParaRPr lang="en-GB"/>
        </a:p>
      </dgm:t>
    </dgm:pt>
    <dgm:pt modelId="{DA717F01-7467-437A-88C1-3858D00229FB}">
      <dgm:prSet phldrT="[Text]"/>
      <dgm:spPr/>
      <dgm:t>
        <a:bodyPr/>
        <a:lstStyle/>
        <a:p>
          <a:r>
            <a:rPr lang="en-GB" dirty="0" smtClean="0"/>
            <a:t>Remembering – </a:t>
          </a:r>
          <a:endParaRPr lang="en-GB" dirty="0"/>
        </a:p>
      </dgm:t>
    </dgm:pt>
    <dgm:pt modelId="{EF5ABB72-E79D-4D2F-8213-104039EC5197}" type="parTrans" cxnId="{3FA4AD1B-6902-4A38-8E4D-00CAC96F849B}">
      <dgm:prSet/>
      <dgm:spPr/>
      <dgm:t>
        <a:bodyPr/>
        <a:lstStyle/>
        <a:p>
          <a:endParaRPr lang="en-GB"/>
        </a:p>
      </dgm:t>
    </dgm:pt>
    <dgm:pt modelId="{FC1CB8B9-0678-42F0-A03F-39275674102B}" type="sibTrans" cxnId="{3FA4AD1B-6902-4A38-8E4D-00CAC96F849B}">
      <dgm:prSet/>
      <dgm:spPr/>
      <dgm:t>
        <a:bodyPr/>
        <a:lstStyle/>
        <a:p>
          <a:endParaRPr lang="en-GB"/>
        </a:p>
      </dgm:t>
    </dgm:pt>
    <dgm:pt modelId="{384808E8-D32F-445F-8870-E37BC5926CA3}">
      <dgm:prSet/>
      <dgm:spPr/>
      <dgm:t>
        <a:bodyPr/>
        <a:lstStyle/>
        <a:p>
          <a:r>
            <a:rPr lang="en-GB" dirty="0" smtClean="0"/>
            <a:t>Application – </a:t>
          </a:r>
          <a:endParaRPr lang="en-GB" dirty="0"/>
        </a:p>
      </dgm:t>
    </dgm:pt>
    <dgm:pt modelId="{04EF1931-2950-4095-A243-BE8A88E7A55E}" type="parTrans" cxnId="{30765530-D2B2-4A68-BCE4-707D40F024BD}">
      <dgm:prSet/>
      <dgm:spPr/>
      <dgm:t>
        <a:bodyPr/>
        <a:lstStyle/>
        <a:p>
          <a:endParaRPr lang="en-GB"/>
        </a:p>
      </dgm:t>
    </dgm:pt>
    <dgm:pt modelId="{AD8158E3-F8BC-40EB-B8ED-66501DF7EEE3}" type="sibTrans" cxnId="{30765530-D2B2-4A68-BCE4-707D40F024BD}">
      <dgm:prSet/>
      <dgm:spPr/>
      <dgm:t>
        <a:bodyPr/>
        <a:lstStyle/>
        <a:p>
          <a:endParaRPr lang="en-GB"/>
        </a:p>
      </dgm:t>
    </dgm:pt>
    <dgm:pt modelId="{0ACD967E-1B4F-4F53-9621-9466F523BC60}">
      <dgm:prSet/>
      <dgm:spPr/>
      <dgm:t>
        <a:bodyPr/>
        <a:lstStyle/>
        <a:p>
          <a:r>
            <a:rPr lang="en-GB" dirty="0" smtClean="0"/>
            <a:t>Analysing – </a:t>
          </a:r>
          <a:endParaRPr lang="en-GB" dirty="0"/>
        </a:p>
      </dgm:t>
    </dgm:pt>
    <dgm:pt modelId="{0491ABC2-BD4C-4C46-98B4-6A42A25579F1}" type="parTrans" cxnId="{FA8FBE67-C60E-4656-866B-DFBCFBD0790D}">
      <dgm:prSet/>
      <dgm:spPr/>
      <dgm:t>
        <a:bodyPr/>
        <a:lstStyle/>
        <a:p>
          <a:endParaRPr lang="en-GB"/>
        </a:p>
      </dgm:t>
    </dgm:pt>
    <dgm:pt modelId="{AAE4572D-A3D1-46D5-8FBD-145B21A9B30E}" type="sibTrans" cxnId="{FA8FBE67-C60E-4656-866B-DFBCFBD0790D}">
      <dgm:prSet/>
      <dgm:spPr/>
      <dgm:t>
        <a:bodyPr/>
        <a:lstStyle/>
        <a:p>
          <a:endParaRPr lang="en-GB"/>
        </a:p>
      </dgm:t>
    </dgm:pt>
    <dgm:pt modelId="{BB0C7102-A370-4F58-9C0F-386D534A40A3}">
      <dgm:prSet/>
      <dgm:spPr/>
      <dgm:t>
        <a:bodyPr/>
        <a:lstStyle/>
        <a:p>
          <a:r>
            <a:rPr lang="en-GB" dirty="0" smtClean="0"/>
            <a:t>Synthesising  -</a:t>
          </a:r>
          <a:endParaRPr lang="en-GB" dirty="0"/>
        </a:p>
      </dgm:t>
    </dgm:pt>
    <dgm:pt modelId="{191E4390-F7A2-4C76-96DC-C4D386DB06E0}" type="parTrans" cxnId="{ECF3A9C5-B783-4CB3-80EF-CB396210EAD4}">
      <dgm:prSet/>
      <dgm:spPr/>
      <dgm:t>
        <a:bodyPr/>
        <a:lstStyle/>
        <a:p>
          <a:endParaRPr lang="en-GB"/>
        </a:p>
      </dgm:t>
    </dgm:pt>
    <dgm:pt modelId="{0DC0182A-947D-460D-93A1-E1D566C69612}" type="sibTrans" cxnId="{ECF3A9C5-B783-4CB3-80EF-CB396210EAD4}">
      <dgm:prSet/>
      <dgm:spPr/>
      <dgm:t>
        <a:bodyPr/>
        <a:lstStyle/>
        <a:p>
          <a:endParaRPr lang="en-GB"/>
        </a:p>
      </dgm:t>
    </dgm:pt>
    <dgm:pt modelId="{3200C49F-BB76-410F-B059-3824CDD44607}">
      <dgm:prSet/>
      <dgm:spPr/>
      <dgm:t>
        <a:bodyPr/>
        <a:lstStyle/>
        <a:p>
          <a:r>
            <a:rPr lang="en-GB" dirty="0" smtClean="0"/>
            <a:t>Creating – </a:t>
          </a:r>
          <a:endParaRPr lang="en-GB" dirty="0"/>
        </a:p>
      </dgm:t>
    </dgm:pt>
    <dgm:pt modelId="{141F3647-39F1-4FBE-B7DD-B263C7468D66}" type="parTrans" cxnId="{7F71F436-41D2-4A1E-8A54-953A844EC249}">
      <dgm:prSet/>
      <dgm:spPr/>
      <dgm:t>
        <a:bodyPr/>
        <a:lstStyle/>
        <a:p>
          <a:endParaRPr lang="en-GB"/>
        </a:p>
      </dgm:t>
    </dgm:pt>
    <dgm:pt modelId="{F1357EF4-4D88-4542-93F5-78877F4D4EA3}" type="sibTrans" cxnId="{7F71F436-41D2-4A1E-8A54-953A844EC249}">
      <dgm:prSet/>
      <dgm:spPr/>
      <dgm:t>
        <a:bodyPr/>
        <a:lstStyle/>
        <a:p>
          <a:endParaRPr lang="en-GB"/>
        </a:p>
      </dgm:t>
    </dgm:pt>
    <dgm:pt modelId="{43BABC67-C51A-49A3-8B53-6FB9CB34DA56}" type="pres">
      <dgm:prSet presAssocID="{3FE28EA6-EACC-4560-870E-9C9538040F1B}" presName="compositeShape" presStyleCnt="0">
        <dgm:presLayoutVars>
          <dgm:dir/>
          <dgm:resizeHandles/>
        </dgm:presLayoutVars>
      </dgm:prSet>
      <dgm:spPr/>
    </dgm:pt>
    <dgm:pt modelId="{C9D5CA39-6BB1-425D-AC9E-EC0F39C5F41E}" type="pres">
      <dgm:prSet presAssocID="{3FE28EA6-EACC-4560-870E-9C9538040F1B}" presName="pyramid" presStyleLbl="node1" presStyleIdx="0" presStyleCnt="1" custLinFactNeighborX="20683" custLinFactNeighborY="-959"/>
      <dgm:spPr/>
      <dgm:t>
        <a:bodyPr/>
        <a:lstStyle/>
        <a:p>
          <a:endParaRPr lang="en-GB"/>
        </a:p>
      </dgm:t>
    </dgm:pt>
    <dgm:pt modelId="{96BD018A-C145-4968-A8B6-6B289B78BCF4}" type="pres">
      <dgm:prSet presAssocID="{3FE28EA6-EACC-4560-870E-9C9538040F1B}" presName="theList" presStyleCnt="0"/>
      <dgm:spPr/>
    </dgm:pt>
    <dgm:pt modelId="{24D6A060-AEB0-4CD0-9420-868175DBC158}" type="pres">
      <dgm:prSet presAssocID="{3200C49F-BB76-410F-B059-3824CDD44607}" presName="aNode" presStyleLbl="fgAcc1" presStyleIdx="0" presStyleCnt="7" custScaleX="175517" custLinFactNeighborX="-19583" custLinFactNeighborY="132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18128B-195B-4373-9B37-45484561579A}" type="pres">
      <dgm:prSet presAssocID="{3200C49F-BB76-410F-B059-3824CDD44607}" presName="aSpace" presStyleCnt="0"/>
      <dgm:spPr/>
    </dgm:pt>
    <dgm:pt modelId="{BF17B5DD-723F-4214-A915-223928DF6D62}" type="pres">
      <dgm:prSet presAssocID="{090AB852-DFF8-4D57-B9F0-AF240EB02856}" presName="aNode" presStyleLbl="fgAcc1" presStyleIdx="1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4F4AD5-576F-45BB-8573-D3FC2DF54552}" type="pres">
      <dgm:prSet presAssocID="{090AB852-DFF8-4D57-B9F0-AF240EB02856}" presName="aSpace" presStyleCnt="0"/>
      <dgm:spPr/>
    </dgm:pt>
    <dgm:pt modelId="{185F015D-13C9-4629-B5E2-AAB83A35EEED}" type="pres">
      <dgm:prSet presAssocID="{BB0C7102-A370-4F58-9C0F-386D534A40A3}" presName="aNode" presStyleLbl="fgAcc1" presStyleIdx="2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F1F4C7-FFE9-4471-B99B-92B7383ECDAF}" type="pres">
      <dgm:prSet presAssocID="{BB0C7102-A370-4F58-9C0F-386D534A40A3}" presName="aSpace" presStyleCnt="0"/>
      <dgm:spPr/>
    </dgm:pt>
    <dgm:pt modelId="{1E8BAD19-C22B-4EE1-9818-C44452D937BA}" type="pres">
      <dgm:prSet presAssocID="{0ACD967E-1B4F-4F53-9621-9466F523BC60}" presName="aNode" presStyleLbl="fgAcc1" presStyleIdx="3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05E0296-059B-48B2-93EF-8477257B2ECE}" type="pres">
      <dgm:prSet presAssocID="{0ACD967E-1B4F-4F53-9621-9466F523BC60}" presName="aSpace" presStyleCnt="0"/>
      <dgm:spPr/>
    </dgm:pt>
    <dgm:pt modelId="{1379FD55-B037-4F24-A79D-13BC0FF15915}" type="pres">
      <dgm:prSet presAssocID="{384808E8-D32F-445F-8870-E37BC5926CA3}" presName="aNode" presStyleLbl="fgAcc1" presStyleIdx="4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7B9F55-C3FE-47D8-8B6B-ADD68564D93F}" type="pres">
      <dgm:prSet presAssocID="{384808E8-D32F-445F-8870-E37BC5926CA3}" presName="aSpace" presStyleCnt="0"/>
      <dgm:spPr/>
    </dgm:pt>
    <dgm:pt modelId="{6AF37CB0-E7CD-4CB6-B6BC-0A2CC6F12635}" type="pres">
      <dgm:prSet presAssocID="{1F861EBF-AC5D-4DD4-89B8-E5AF251E66E7}" presName="aNode" presStyleLbl="fgAcc1" presStyleIdx="5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CBC053-9379-4A69-85F2-38003586606A}" type="pres">
      <dgm:prSet presAssocID="{1F861EBF-AC5D-4DD4-89B8-E5AF251E66E7}" presName="aSpace" presStyleCnt="0"/>
      <dgm:spPr/>
    </dgm:pt>
    <dgm:pt modelId="{E503E78E-22A8-4924-ADF1-FFE9EF4DF9C4}" type="pres">
      <dgm:prSet presAssocID="{DA717F01-7467-437A-88C1-3858D00229FB}" presName="aNode" presStyleLbl="fgAcc1" presStyleIdx="6" presStyleCnt="7" custScaleX="176948" custLinFactNeighborX="-18867" custLinFactNeighborY="365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6B389F-A449-46D8-90DC-36D69879032E}" type="pres">
      <dgm:prSet presAssocID="{DA717F01-7467-437A-88C1-3858D00229FB}" presName="aSpace" presStyleCnt="0"/>
      <dgm:spPr/>
    </dgm:pt>
  </dgm:ptLst>
  <dgm:cxnLst>
    <dgm:cxn modelId="{C01E62EE-81DD-45E5-853D-403ADDC06D47}" srcId="{3FE28EA6-EACC-4560-870E-9C9538040F1B}" destId="{1F861EBF-AC5D-4DD4-89B8-E5AF251E66E7}" srcOrd="5" destOrd="0" parTransId="{0E79A5CE-718A-4A31-B97A-34BCBBBF4502}" sibTransId="{5A2BFFFF-F42D-47A1-A623-8485322CAFE7}"/>
    <dgm:cxn modelId="{DF64FCD8-905A-401C-928D-02FA64C4EB6B}" type="presOf" srcId="{384808E8-D32F-445F-8870-E37BC5926CA3}" destId="{1379FD55-B037-4F24-A79D-13BC0FF15915}" srcOrd="0" destOrd="0" presId="urn:microsoft.com/office/officeart/2005/8/layout/pyramid2"/>
    <dgm:cxn modelId="{3FA4AD1B-6902-4A38-8E4D-00CAC96F849B}" srcId="{3FE28EA6-EACC-4560-870E-9C9538040F1B}" destId="{DA717F01-7467-437A-88C1-3858D00229FB}" srcOrd="6" destOrd="0" parTransId="{EF5ABB72-E79D-4D2F-8213-104039EC5197}" sibTransId="{FC1CB8B9-0678-42F0-A03F-39275674102B}"/>
    <dgm:cxn modelId="{9EAF36A4-1994-4C79-9049-E602F70860C8}" type="presOf" srcId="{BB0C7102-A370-4F58-9C0F-386D534A40A3}" destId="{185F015D-13C9-4629-B5E2-AAB83A35EEED}" srcOrd="0" destOrd="0" presId="urn:microsoft.com/office/officeart/2005/8/layout/pyramid2"/>
    <dgm:cxn modelId="{30765530-D2B2-4A68-BCE4-707D40F024BD}" srcId="{3FE28EA6-EACC-4560-870E-9C9538040F1B}" destId="{384808E8-D32F-445F-8870-E37BC5926CA3}" srcOrd="4" destOrd="0" parTransId="{04EF1931-2950-4095-A243-BE8A88E7A55E}" sibTransId="{AD8158E3-F8BC-40EB-B8ED-66501DF7EEE3}"/>
    <dgm:cxn modelId="{FA8FBE67-C60E-4656-866B-DFBCFBD0790D}" srcId="{3FE28EA6-EACC-4560-870E-9C9538040F1B}" destId="{0ACD967E-1B4F-4F53-9621-9466F523BC60}" srcOrd="3" destOrd="0" parTransId="{0491ABC2-BD4C-4C46-98B4-6A42A25579F1}" sibTransId="{AAE4572D-A3D1-46D5-8FBD-145B21A9B30E}"/>
    <dgm:cxn modelId="{FE8D1F54-8A01-4EFE-B4F6-3AF96F561121}" type="presOf" srcId="{DA717F01-7467-437A-88C1-3858D00229FB}" destId="{E503E78E-22A8-4924-ADF1-FFE9EF4DF9C4}" srcOrd="0" destOrd="0" presId="urn:microsoft.com/office/officeart/2005/8/layout/pyramid2"/>
    <dgm:cxn modelId="{ECF3A9C5-B783-4CB3-80EF-CB396210EAD4}" srcId="{3FE28EA6-EACC-4560-870E-9C9538040F1B}" destId="{BB0C7102-A370-4F58-9C0F-386D534A40A3}" srcOrd="2" destOrd="0" parTransId="{191E4390-F7A2-4C76-96DC-C4D386DB06E0}" sibTransId="{0DC0182A-947D-460D-93A1-E1D566C69612}"/>
    <dgm:cxn modelId="{13CB3776-5F48-4249-9BCF-5D30DB9C650E}" type="presOf" srcId="{3200C49F-BB76-410F-B059-3824CDD44607}" destId="{24D6A060-AEB0-4CD0-9420-868175DBC158}" srcOrd="0" destOrd="0" presId="urn:microsoft.com/office/officeart/2005/8/layout/pyramid2"/>
    <dgm:cxn modelId="{D5259F0A-9559-48DB-86B8-0F75AD1D5345}" type="presOf" srcId="{0ACD967E-1B4F-4F53-9621-9466F523BC60}" destId="{1E8BAD19-C22B-4EE1-9818-C44452D937BA}" srcOrd="0" destOrd="0" presId="urn:microsoft.com/office/officeart/2005/8/layout/pyramid2"/>
    <dgm:cxn modelId="{797245FD-43DC-43B1-9B4D-CA968B212389}" type="presOf" srcId="{1F861EBF-AC5D-4DD4-89B8-E5AF251E66E7}" destId="{6AF37CB0-E7CD-4CB6-B6BC-0A2CC6F12635}" srcOrd="0" destOrd="0" presId="urn:microsoft.com/office/officeart/2005/8/layout/pyramid2"/>
    <dgm:cxn modelId="{7F71F436-41D2-4A1E-8A54-953A844EC249}" srcId="{3FE28EA6-EACC-4560-870E-9C9538040F1B}" destId="{3200C49F-BB76-410F-B059-3824CDD44607}" srcOrd="0" destOrd="0" parTransId="{141F3647-39F1-4FBE-B7DD-B263C7468D66}" sibTransId="{F1357EF4-4D88-4542-93F5-78877F4D4EA3}"/>
    <dgm:cxn modelId="{D75AB278-C6CB-4D88-83CC-80A353795F81}" type="presOf" srcId="{090AB852-DFF8-4D57-B9F0-AF240EB02856}" destId="{BF17B5DD-723F-4214-A915-223928DF6D62}" srcOrd="0" destOrd="0" presId="urn:microsoft.com/office/officeart/2005/8/layout/pyramid2"/>
    <dgm:cxn modelId="{AB0C3EED-2C0C-47BD-B6BD-F5CA20D1EBAB}" type="presOf" srcId="{3FE28EA6-EACC-4560-870E-9C9538040F1B}" destId="{43BABC67-C51A-49A3-8B53-6FB9CB34DA56}" srcOrd="0" destOrd="0" presId="urn:microsoft.com/office/officeart/2005/8/layout/pyramid2"/>
    <dgm:cxn modelId="{3F0963BF-BEB8-4305-9121-1BBCA5801C62}" srcId="{3FE28EA6-EACC-4560-870E-9C9538040F1B}" destId="{090AB852-DFF8-4D57-B9F0-AF240EB02856}" srcOrd="1" destOrd="0" parTransId="{DF088774-D51A-44B2-9703-F763058CA0D0}" sibTransId="{92DFE7B9-FDC8-480D-963F-B07353B77047}"/>
    <dgm:cxn modelId="{17E79E8F-6C8D-44CE-8A99-50647328125A}" type="presParOf" srcId="{43BABC67-C51A-49A3-8B53-6FB9CB34DA56}" destId="{C9D5CA39-6BB1-425D-AC9E-EC0F39C5F41E}" srcOrd="0" destOrd="0" presId="urn:microsoft.com/office/officeart/2005/8/layout/pyramid2"/>
    <dgm:cxn modelId="{B1DBEC54-34AD-4155-9DCB-44955397B96B}" type="presParOf" srcId="{43BABC67-C51A-49A3-8B53-6FB9CB34DA56}" destId="{96BD018A-C145-4968-A8B6-6B289B78BCF4}" srcOrd="1" destOrd="0" presId="urn:microsoft.com/office/officeart/2005/8/layout/pyramid2"/>
    <dgm:cxn modelId="{C83A84D9-78B9-42AD-B04C-95EFE22ADA8B}" type="presParOf" srcId="{96BD018A-C145-4968-A8B6-6B289B78BCF4}" destId="{24D6A060-AEB0-4CD0-9420-868175DBC158}" srcOrd="0" destOrd="0" presId="urn:microsoft.com/office/officeart/2005/8/layout/pyramid2"/>
    <dgm:cxn modelId="{C58A7177-54F5-4035-8314-40F67C49919C}" type="presParOf" srcId="{96BD018A-C145-4968-A8B6-6B289B78BCF4}" destId="{8C18128B-195B-4373-9B37-45484561579A}" srcOrd="1" destOrd="0" presId="urn:microsoft.com/office/officeart/2005/8/layout/pyramid2"/>
    <dgm:cxn modelId="{FC5B9D01-07EF-4261-A985-E5B58D42D05A}" type="presParOf" srcId="{96BD018A-C145-4968-A8B6-6B289B78BCF4}" destId="{BF17B5DD-723F-4214-A915-223928DF6D62}" srcOrd="2" destOrd="0" presId="urn:microsoft.com/office/officeart/2005/8/layout/pyramid2"/>
    <dgm:cxn modelId="{849A97AC-0917-4085-9EF7-17AC274603D9}" type="presParOf" srcId="{96BD018A-C145-4968-A8B6-6B289B78BCF4}" destId="{E04F4AD5-576F-45BB-8573-D3FC2DF54552}" srcOrd="3" destOrd="0" presId="urn:microsoft.com/office/officeart/2005/8/layout/pyramid2"/>
    <dgm:cxn modelId="{CF7F2C62-C556-41E4-BFEE-70DA4862031B}" type="presParOf" srcId="{96BD018A-C145-4968-A8B6-6B289B78BCF4}" destId="{185F015D-13C9-4629-B5E2-AAB83A35EEED}" srcOrd="4" destOrd="0" presId="urn:microsoft.com/office/officeart/2005/8/layout/pyramid2"/>
    <dgm:cxn modelId="{8DF34CF0-55CB-4895-81EC-D4D4CCD3D4F6}" type="presParOf" srcId="{96BD018A-C145-4968-A8B6-6B289B78BCF4}" destId="{19F1F4C7-FFE9-4471-B99B-92B7383ECDAF}" srcOrd="5" destOrd="0" presId="urn:microsoft.com/office/officeart/2005/8/layout/pyramid2"/>
    <dgm:cxn modelId="{6158BB01-9500-4EB7-9A4C-20CF26AC5825}" type="presParOf" srcId="{96BD018A-C145-4968-A8B6-6B289B78BCF4}" destId="{1E8BAD19-C22B-4EE1-9818-C44452D937BA}" srcOrd="6" destOrd="0" presId="urn:microsoft.com/office/officeart/2005/8/layout/pyramid2"/>
    <dgm:cxn modelId="{B43C3C71-47D0-4915-A2C6-6108EFEE85A1}" type="presParOf" srcId="{96BD018A-C145-4968-A8B6-6B289B78BCF4}" destId="{405E0296-059B-48B2-93EF-8477257B2ECE}" srcOrd="7" destOrd="0" presId="urn:microsoft.com/office/officeart/2005/8/layout/pyramid2"/>
    <dgm:cxn modelId="{5A59E426-DA41-4B0E-AB98-6FA78ED15431}" type="presParOf" srcId="{96BD018A-C145-4968-A8B6-6B289B78BCF4}" destId="{1379FD55-B037-4F24-A79D-13BC0FF15915}" srcOrd="8" destOrd="0" presId="urn:microsoft.com/office/officeart/2005/8/layout/pyramid2"/>
    <dgm:cxn modelId="{69DFFA97-5BC5-4B57-B2AB-DA28D78121AA}" type="presParOf" srcId="{96BD018A-C145-4968-A8B6-6B289B78BCF4}" destId="{FB7B9F55-C3FE-47D8-8B6B-ADD68564D93F}" srcOrd="9" destOrd="0" presId="urn:microsoft.com/office/officeart/2005/8/layout/pyramid2"/>
    <dgm:cxn modelId="{802DC287-8A1F-498D-B77D-23AE26A2B457}" type="presParOf" srcId="{96BD018A-C145-4968-A8B6-6B289B78BCF4}" destId="{6AF37CB0-E7CD-4CB6-B6BC-0A2CC6F12635}" srcOrd="10" destOrd="0" presId="urn:microsoft.com/office/officeart/2005/8/layout/pyramid2"/>
    <dgm:cxn modelId="{59AC8B40-C693-47D9-9B0E-0183C80C143B}" type="presParOf" srcId="{96BD018A-C145-4968-A8B6-6B289B78BCF4}" destId="{22CBC053-9379-4A69-85F2-38003586606A}" srcOrd="11" destOrd="0" presId="urn:microsoft.com/office/officeart/2005/8/layout/pyramid2"/>
    <dgm:cxn modelId="{1DFAD85B-DB52-47BB-8445-AAF458478430}" type="presParOf" srcId="{96BD018A-C145-4968-A8B6-6B289B78BCF4}" destId="{E503E78E-22A8-4924-ADF1-FFE9EF4DF9C4}" srcOrd="12" destOrd="0" presId="urn:microsoft.com/office/officeart/2005/8/layout/pyramid2"/>
    <dgm:cxn modelId="{1C0211B4-4537-4BA1-A6B1-88182BEADB7C}" type="presParOf" srcId="{96BD018A-C145-4968-A8B6-6B289B78BCF4}" destId="{126B389F-A449-46D8-90DC-36D69879032E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D5CA39-6BB1-425D-AC9E-EC0F39C5F41E}">
      <dsp:nvSpPr>
        <dsp:cNvPr id="0" name=""/>
        <dsp:cNvSpPr/>
      </dsp:nvSpPr>
      <dsp:spPr>
        <a:xfrm>
          <a:off x="1882547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6A060-AEB0-4CD0-9420-868175DBC158}">
      <dsp:nvSpPr>
        <dsp:cNvPr id="0" name=""/>
        <dsp:cNvSpPr/>
      </dsp:nvSpPr>
      <dsp:spPr>
        <a:xfrm>
          <a:off x="1522508" y="460648"/>
          <a:ext cx="5163492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Creating – </a:t>
          </a:r>
          <a:endParaRPr lang="en-GB" sz="1900" kern="1200" dirty="0"/>
        </a:p>
      </dsp:txBody>
      <dsp:txXfrm>
        <a:off x="1544947" y="483087"/>
        <a:ext cx="5118614" cy="414790"/>
      </dsp:txXfrm>
    </dsp:sp>
    <dsp:sp modelId="{BF17B5DD-723F-4214-A915-223928DF6D62}">
      <dsp:nvSpPr>
        <dsp:cNvPr id="0" name=""/>
        <dsp:cNvSpPr/>
      </dsp:nvSpPr>
      <dsp:spPr>
        <a:xfrm>
          <a:off x="1522523" y="991148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Evaluating – </a:t>
          </a:r>
          <a:endParaRPr lang="en-GB" sz="1900" kern="1200" dirty="0"/>
        </a:p>
      </dsp:txBody>
      <dsp:txXfrm>
        <a:off x="1544962" y="1013587"/>
        <a:ext cx="5160712" cy="414790"/>
      </dsp:txXfrm>
    </dsp:sp>
    <dsp:sp modelId="{185F015D-13C9-4629-B5E2-AAB83A35EEED}">
      <dsp:nvSpPr>
        <dsp:cNvPr id="0" name=""/>
        <dsp:cNvSpPr/>
      </dsp:nvSpPr>
      <dsp:spPr>
        <a:xfrm>
          <a:off x="1522523" y="1508275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Synthesising  -</a:t>
          </a:r>
          <a:endParaRPr lang="en-GB" sz="1900" kern="1200" dirty="0"/>
        </a:p>
      </dsp:txBody>
      <dsp:txXfrm>
        <a:off x="1544962" y="1530714"/>
        <a:ext cx="5160712" cy="414790"/>
      </dsp:txXfrm>
    </dsp:sp>
    <dsp:sp modelId="{1E8BAD19-C22B-4EE1-9818-C44452D937BA}">
      <dsp:nvSpPr>
        <dsp:cNvPr id="0" name=""/>
        <dsp:cNvSpPr/>
      </dsp:nvSpPr>
      <dsp:spPr>
        <a:xfrm>
          <a:off x="1522523" y="2025402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Analysing – </a:t>
          </a:r>
          <a:endParaRPr lang="en-GB" sz="1900" kern="1200" dirty="0"/>
        </a:p>
      </dsp:txBody>
      <dsp:txXfrm>
        <a:off x="1544962" y="2047841"/>
        <a:ext cx="5160712" cy="414790"/>
      </dsp:txXfrm>
    </dsp:sp>
    <dsp:sp modelId="{1379FD55-B037-4F24-A79D-13BC0FF15915}">
      <dsp:nvSpPr>
        <dsp:cNvPr id="0" name=""/>
        <dsp:cNvSpPr/>
      </dsp:nvSpPr>
      <dsp:spPr>
        <a:xfrm>
          <a:off x="1522523" y="2542528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Application – </a:t>
          </a:r>
          <a:endParaRPr lang="en-GB" sz="1900" kern="1200" dirty="0"/>
        </a:p>
      </dsp:txBody>
      <dsp:txXfrm>
        <a:off x="1544962" y="2564967"/>
        <a:ext cx="5160712" cy="414790"/>
      </dsp:txXfrm>
    </dsp:sp>
    <dsp:sp modelId="{6AF37CB0-E7CD-4CB6-B6BC-0A2CC6F12635}">
      <dsp:nvSpPr>
        <dsp:cNvPr id="0" name=""/>
        <dsp:cNvSpPr/>
      </dsp:nvSpPr>
      <dsp:spPr>
        <a:xfrm>
          <a:off x="1522523" y="3059655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Understanding – </a:t>
          </a:r>
          <a:endParaRPr lang="en-GB" sz="1900" kern="1200" dirty="0"/>
        </a:p>
      </dsp:txBody>
      <dsp:txXfrm>
        <a:off x="1544962" y="3082094"/>
        <a:ext cx="5160712" cy="414790"/>
      </dsp:txXfrm>
    </dsp:sp>
    <dsp:sp modelId="{E503E78E-22A8-4924-ADF1-FFE9EF4DF9C4}">
      <dsp:nvSpPr>
        <dsp:cNvPr id="0" name=""/>
        <dsp:cNvSpPr/>
      </dsp:nvSpPr>
      <dsp:spPr>
        <a:xfrm>
          <a:off x="1522523" y="3576781"/>
          <a:ext cx="5205590" cy="45966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Remembering – </a:t>
          </a:r>
          <a:endParaRPr lang="en-GB" sz="1900" kern="1200" dirty="0"/>
        </a:p>
      </dsp:txBody>
      <dsp:txXfrm>
        <a:off x="1544962" y="3599220"/>
        <a:ext cx="5160712" cy="414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0B0AC-9C28-412D-B3BA-9064C4FB8E89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79B85-7F8F-49B9-BA3A-C670DFA06F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978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78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76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93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424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321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5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776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66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821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273B1-F91D-4090-937B-FF03FB49CBF7}" type="datetimeFigureOut">
              <a:rPr lang="en-GB" smtClean="0"/>
              <a:t>06/12/2011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E1A0B-9996-4186-8170-A4D03E2F7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70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3563985"/>
            <a:ext cx="2592288" cy="2630197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sz="3200" dirty="0" smtClean="0"/>
              <a:t>Using the objects displayed, how can he get fresh water?</a:t>
            </a:r>
            <a:endParaRPr lang="en-GB" sz="3200" dirty="0"/>
          </a:p>
        </p:txBody>
      </p:sp>
      <p:pic>
        <p:nvPicPr>
          <p:cNvPr id="1026" name="Picture 2" descr="http://www.hegartywebberpartnership.com/wp-content/uploads/2010/10/Watering_can-cheav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9" y="65765"/>
            <a:ext cx="2012128" cy="201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QDOp2N4_arL3QeEILeSruFV3FmPCa3jGAYo8bTPaLOwYKIHXEvL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29098"/>
            <a:ext cx="2441860" cy="180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SraVwtmKmX52x-6iR7Bdn0fu0ylnLmCLNg90uOivSbGYg8GZcNd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241" y="3184778"/>
            <a:ext cx="2261982" cy="169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risallendaily.com/wp-content/uploads/2011/07/gas-stov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241" y="379102"/>
            <a:ext cx="2486978" cy="131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uelynncotton.com/Man%20in%20the%20Red%20Row%20Boat%20we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618" y="72278"/>
            <a:ext cx="4308376" cy="299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5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960005"/>
              </p:ext>
            </p:extLst>
          </p:nvPr>
        </p:nvGraphicFramePr>
        <p:xfrm>
          <a:off x="467542" y="980729"/>
          <a:ext cx="8280923" cy="4680521"/>
        </p:xfrm>
        <a:graphic>
          <a:graphicData uri="http://schemas.openxmlformats.org/drawingml/2006/table">
            <a:tbl>
              <a:tblPr/>
              <a:tblGrid>
                <a:gridCol w="1970237"/>
                <a:gridCol w="1051781"/>
                <a:gridCol w="1051781"/>
                <a:gridCol w="1051781"/>
                <a:gridCol w="1051781"/>
                <a:gridCol w="1051781"/>
                <a:gridCol w="1051781"/>
              </a:tblGrid>
              <a:tr h="888706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endParaRPr lang="en-US" sz="1000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Cognitive Process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2975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Knowledge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1. Remember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2. Understand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3. Apply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4. Analyse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5. Evaluate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6. Create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A. Factual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B. Conceptual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C. Procedural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D. Metacognitivve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92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735059"/>
              </p:ext>
            </p:extLst>
          </p:nvPr>
        </p:nvGraphicFramePr>
        <p:xfrm>
          <a:off x="467542" y="980729"/>
          <a:ext cx="8280923" cy="4680521"/>
        </p:xfrm>
        <a:graphic>
          <a:graphicData uri="http://schemas.openxmlformats.org/drawingml/2006/table">
            <a:tbl>
              <a:tblPr/>
              <a:tblGrid>
                <a:gridCol w="1970237"/>
                <a:gridCol w="1051781"/>
                <a:gridCol w="1051781"/>
                <a:gridCol w="1051781"/>
                <a:gridCol w="1051781"/>
                <a:gridCol w="1051781"/>
                <a:gridCol w="1051781"/>
              </a:tblGrid>
              <a:tr h="888706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endParaRPr lang="en-US" sz="1000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Cognitive Process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2975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Knowledge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1. Remember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2. Understand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3. Apply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4. Analyse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5. Evaluate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6. Create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A. Factual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B. Conceptual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Objective 1 and 2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Objective 3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C. Procedural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D. Metacognitivve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Objective 4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3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045641"/>
              </p:ext>
            </p:extLst>
          </p:nvPr>
        </p:nvGraphicFramePr>
        <p:xfrm>
          <a:off x="457200" y="260648"/>
          <a:ext cx="822960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31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GB" dirty="0" smtClean="0"/>
              <a:t>How do whales manage to breed underwater?</a:t>
            </a:r>
            <a:endParaRPr lang="en-GB" dirty="0"/>
          </a:p>
        </p:txBody>
      </p:sp>
      <p:pic>
        <p:nvPicPr>
          <p:cNvPr id="4098" name="Picture 2" descr="http://t3.gstatic.com/images?q=tbn:ANd9GcSq7PIloSjWfhzP6wBQoU9YzdXchoL36_kCTXZzW2urbwg8HPVXw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3005634" cy="225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data:image/jpeg;base64,/9j/4AAQSkZJRgABAQAAAQABAAD/2wCEAAkGBhMSERUTEhQWFRUVGBgaGBgXFxYYGBoYFxgXGBcYGhYXGyYgGholGhoYHy8hIycpLC0sGh4xNTAqNSYrLCkBCQoKDgwOGg8PGiwlHyQvLC8sKiwqKSwwLC0sLywsLCwpLCwsLCwsLCw0LywsLCwyLDIsLCwsLCwsMCwsKSwpLP/AABEIAOEA4QMBIgACEQEDEQH/xAAbAAEAAgMBAQAAAAAAAAAAAAAABQYCAwQBB//EAEIQAAEDAgQEAwUGBAQGAgMAAAEAAhEDIQQSMUEFIlFhBnGBEzKRobEUQlJywfAHI4LRYpKy4RUkM8LS8TSiQ2OT/8QAGgEAAgMBAQAAAAAAAAAAAAAAAAQCAwUBBv/EADARAAICAQIDBgUEAwEAAAAAAAABAhEDITEEEkETIlFhgfAjMnGRoULB0fEFM7EU/9oADAMBAAIRAxEAPwD7iiIgAiIgAiIgAiIgAi0VMfTbZ1RgPdzR9SvaOLY/3Xtd5OB+ijzK6s7TNyIikcEovkviXxO2niq2GqOxJq0ubNSr4lrS14D28lOq0AgOANtl1/wj8T1cbXxOapUNOi2m1rHuc4y9zzml7nGwZEzurHjpXZHm12Z9PReOcBc2XDU45RH3w78sv/0gqmUox3dE0m9jvRRZ8QN2p1T/AEgfUhbKfG2HVtRvmwkfFsqCzQfU7yS8CQRaqGJa8S1wI7H69FtVid7EQiIugEREAEREAEREAEREAEREAEREAEREAR3F+J+yFtT/AOt+/wCqjWl9QCKb6k7uMN1/xEA+gUvxDFU6YDnxI93SfQnRQOL4k+tMGGk5QGmZ66e8e2kbJPNG5ay9EN4YOS0Xqc1fEPYTDaMTHLe/ScsLRVeZ5m0zaZymBpaQLFb3McJMGQSBLTGXY2Flg0RLWDOTzSCBBOp8ugCV7GPUejCNGFHiFZsmn7QBusTUb8DMD4KSwXjGbVGg96f/AIOP0JXNSxQpVWuDpAPNtAcQHAx2vHZWDHcCoVrvYM34m8rviNfVThiyrXHP0ewpmUIvVaM+V8U4rVOKxPssKH0cziyt7Pmc5wa5zXHJmkOJF9gFE+A+O1aWNxTqjRTqOpgNky1tMO5jE+9OSJ0vZWD/AIYaeKxDW1yG5iBSc2SMoAz5gADI9Vz/AML+Gj/ieKFZvtiKbXNe5oinz2aG6Xmx15PNbeWM5YKunS8DLhKPP06+P9Fkwlavibspvqz/APkq8rP6ZgR+ULtr8IqiA6sA78LGEgD8xI9LK1YzEimwuPoOp2CrNHFgvdLiSYuDA5vLuCsZ8NCPzNt/U08XNO2tkaW8NgWdUN4DpaPlC1sp1mH3wfNpHlJaL+YHouxzAdARIBEbXmfPRbszb3P1v5nXayHhg+lF7MaOPeOZ7SDoKghzZ6Fw08nfBTHCuJiqD+Juv91Cte9hzNkE67ggdW+vz1XuE4tSp1M5pOYXiCWEFhJM3bsbT8dV2Dlia72nW/5KMmLS0i0ItNDGMf7pk9ND8Ddbk+mnqhLYIiLoBERABERABERABERABERABc2OxzaTczj2AnU9P3suhzoEmwCqePxPtamYHs0Ea3EAT1ME+nRV5J8q0L8OPnlrseVHPrOzZg8/hjlaL63/ANz9NjcQxhaQAQ+RniCHWsRt+nSy6aLCwHNcm5yi2gEDc6a/RQfFsBiHNLmBtyXGmCMx2EZhE5ZBvv5KOKCb7xdlyOu7sS9HFAl7ZaIjcTpJP0HouRrQA4MbBa4mdoJn/Tt5Lj8KvY6m8uu8Plxdcw4Agknvm8iCpXiFOYcBfQ3gRreNRNvVczQ5XXgSwZOb1OTFtgFs5gDJJ1zu8tgD8wrXw9xNKmTqWN/0hU+vXzDS+YQ0aRbW2sfRW/h3/Rp/kb/pCjh3YcUqgrPlWOwtAcTxYdUeKxOZwa7kyFoym4s6IBCw/hG5o4njBQdmpmm32pJk5w8inFh/+wWt8lJ4/EPbj8U0UC6lmBFWAZeWjO3SRDifkon+FtTNxnEkg0y2iQGEQXzUZLgBaBA/zBacq5Pt0MzW1/KPp3H3iGtM6k21tbXazjdU2o7LWky0e6QN7fiHeNNArV4peQGwSLOuI3Lbmemqp7T/ADxLp5gQNAXAi1lkZn3jd4KPw7+pZcIC0CLTbsBsPgtpBILXSIdJdoDBDvT/AGKxw7bZb31G0bgHyW17hDg0gNGoNz33/vdTWxRJ94wABmL7ZiuPG4TXeTcCwtuOh7rdiaRJm4AiZkfBYU6oAIc6zdOkWMT+yoSp6MsjpqjVw/C4j2fK5tUDb3ajekTY6agjysrJwfFOfTBeCHAwZBBkRqDvdVd/En0CX0gxxj3CSARaRYG/Tv5qY4T4rbVbL6bmDqCHs/zC49QFDFyY5LvV5dBbPjktloTyLFjwRIMg7hZLQEgiIgAiIgAiIgAiIgAiLVia4Yxzjo0E/BALUi/EGMAApi5NyOw0Du039Fy4TDtaGuccxjlJAtOkdyN+646TS+rJM5ozTvMkwNhaPL0TH4wMJJP/AE3tJZOosczQTrDtB2VEF2kmxzJ8KKj9ztxdRzW5mxLbnNoRuJ2PT9VE47jTnFpo0qji2ZIYXC+W3JM2nyjvbt4vVbkZUMOYHN6wQ6Rmt5roxjyxhLY5YtGwsR26q2NR3RVK5bMoA4hkqVcRlyseH06zNcstLmGIBltWdQIa/SSrfwzNUpB73ud7RgLWWDQHNloJ1c6CLzHQbni8WYZrqD6rPeYBmIkSyYId1As4dI6Eg5+F+Jh9GhTb7zaTRUG7cgDCCPumW77H4W5HzQTS+v2IY1yzaf1RtbWbBBP3mjoCZIjzv8lbuGOmjT/I35AKqYqlDnxBMuIH5gCT81ZuBH/l6fkfqYSeH5mh3iqcFJFA4n7Y47EvZUApZg32ZHMHNa0OeLe64qv/AMM6hbx2qHjMX0KgaQLMAfTJLrbxE+XVSeOGG+34rNm+05+ctLoywMlg0j3Y/XRQH8OL8f8A5FQgZKpqhxdzNgAMhwuc5Y7+knZacq7P7dTJ15lp+P3Pp3jQODqZzEAgjz5mzIPY/NVzAYWcRZ5LWnNIgAOAvcD5dz0Vk8euYGUy9uYSQBE3lh9LA3UFwa7jJbDhLWt6kiRfUAT8Vj5f9h6Lhm//AD39SxUmyIdp0AMjuVtYx3K0ZQ0XB31kDsvKc5jlN983yAFlrpGTGXPAiSREifdB2iFYJvU2vGYjQwTIBgQJF51utZpWIADWiTJtAN7CPO+i2GMoIAk37N0mQNu26VatnWzuIkWt28rhDOK+hG47BmHOFt4I0jc/vZaOBcCdBdQrQ4EnI+7XAmxa5t2jbR3wIU5AcJNxEGNyD03EyuN1IsOYcpmWwZgW9JN584uqpYot20T53OPL1JHw8KoNVtVhZzSBtebtIsRYfqplQ+B8T0XnI45HgwZs2eztPjBUwmcPLy1F3Rn5L5tVQREVxAIiIAIiIAIiIAKD8Q4y7aIN3AkjsNJjbW28BTioxxftKrs9zPJlJvm1iN9G9oVOaVKvEa4WHNJy8DvwctbnDXPcRBNhGXYDpPToojiTHVjFOmKeQy6tVOUhx2LYzOkSYAjQyFYK+NDCWaAMzDuBIgfD6rGmARnGlTKY0PuiB++qnB9mrojP4styj4fCYkl9GmW4lgLTmOehRFw7QudOn3QTN9DJEYzDsNOvLKMDK8O9qxsQQ01YFSm233gdYEAK1tLKTjlMe0eA6xyg5YHb3o0ha8fjXscz2wYKRflLhJHM0gB+bRpmJ9Dqr+0bexT2aS3N2HxDK7HNbZpGVzDEjM3Rw8j5HqVG+EiPZlxkOOUE2ALWgiWgWguzeepUT4i4ZWwc18JOQA5mF4BpFz2kvbmEvZ1pknQR256LvslZr2l1R+JcTUpNIDAHEu/lteTEOdm10JC5HHzQfK9/dEpZEprmW3uyzcTbDuUxmEk6m0AgTtofTupvh3FqdHCZ6hhrCW2uZmWtAFySCLKi4vxI/NUoVcMTWY3OMhztyQS65iHgAW3kaQoPF+IK+ShXfkbhnVMz6LmjO0sBazM7rBJt2CqxcPNZNVoMZ88JYUk9SQPH6TsVXY+i4OzuIe5oDi1xkGQ+Y9FSPtQw/FKNSlTcXNqh0AhkgG8vvA1BkaEq38b8RYTExLQYHK5pyuA7OG3oqvX4phqMkCXHUudmPqY+S1Vj7veMeWVbRuz6bxXxXh8dhmODg2qM4dRkOeJB2AkglrSDAsdl0eHMLDQQ3LPNJiSIyjfuSvk/BsS3I7EsI9qXtyA2HISbje30cvsvD2n2QmC8hsAaAWOp9brJ4rAoTUlszb4TiHLA4PozteGuAaGh0amREee8n9ZWuoHufYhgLfzGxudgDfugeC+JLIbf3ZM+ci36rR9npANLyDdxJcZ6yY6T0EJdlqVe7O+nVhpytECRE7gxa191qquANiW2uYM9gJ9V6xrTENLWWgREuJEGAZA7Ea3WnEEifesPvEXOoA7f3Q3oRilZsa+0A5IH3t51IvA8+6wfVaQCTYzyi4FpF99NNJWqpiJdDhMA9Br5nsvTXIA0Dg0Abi+pJ6WCjZPkI9vDHvxGek5uYtJc02zxAsdJjY6wOisnBMaS91IiMoBA6aSPnooLCYzJWabENN9jABFhurZg8TSq/wAymWutEjWNYO48ioYsa5+aLp9V4lPFLl3WjR1IiLQEAiIgAiIgAiIgDl4nWy0XmY5THmRA+ap/CXgVQdYD8rQI8iJ/wzvup7xZiclJtpl1x/S79SFX8BjiHjOQOsdwRN9pSmWXfXkafDY32Mn4mni2JonM7LV9rOmWbjQZT7w/LJ6LQ3xJVoFvtqbhTcOUv5SLEkTfKYBIa8AnrsrPUpNLmvHMQIBmQAbkiN1H47AGrUph7A6k1wd1l7AS3NsAHJuORPutae9hKUGu8nXvqRGM8QPxLCylhqzmPgZ4LQOazgXgNMRmHN07xCVW4jiALWPMNIzuqEtpydWeypwC4CTvGVrpEq08V8QgMe1jXe0AMB8NAOgLiXTE/HRR/hsVabGUTTguBfne6zhIiwmDlyiCZturFcYNqKXh+7INRlNJyfn+yI2t/D91W1XEQ3MHQxpJGWzWh1Rx5RA2toBuuWrwpmFx9I+0Ly6jrUcC6Q9wOVv3QeU26FXl9YMaXPIAaJcRMD9T9SvlnG+I0n0AC1wxVS12fzCSfeDTM3/Dp2UsGSc5XJ6IM+LHCNRXr4f2d/H/ABZSwuIDjYvtm1sRDpPqoHhXCsXxariKOHdT9lZ2Z5cGgEgQMrXS7f0Vw8P/AMNqYNGvinurVGsaTTqBpYHkXkRzRsD03Vq8PUhRxmVoADg8dO/6BRycWk+WC36ncfBylFym9lscWC/gdw5tFjHio6o0c1QVXtLnbnKDAE6ADTqpBn8IOFim5n2ec4gvc97qgvMtcXcpttCuaKFsrPjfH/4NDDVaNbBCpUYzMajalRnLGUh4kNkRmkX90WV5wby1rg0B1wBJg3ADb9Lqx49k0njq130Kq2GYwRyTc3G51Bib232kQqc0m6Q5w0Vyy9DKqx3M1wDrST5k7H9wu1mVrnFwEuFyATYDQ281qfTloABEe8e36lclHFkNeGkHM6ASHSc0Ce46eSo2GWudEhTMNbLoAN2kSYnlHXpNvgjhmBedBMA2gbk97b9YSrWIIm79WgCNNddNRda3iT7Rze2UGYI0cdi76CLqRUlrfv35kdXokHe89hGy4ateNLA2jX4KZpVCLO9/7res9+y5cRgw73gREyTYTbT+6olHwHoZEnUiN+0SZncCBE2P11XdwOnUwzR7T8MsqN91wics7js66i62CIPLf/fRXHgAZVw3sniYzBzTrBJIPzseo7KqON5HvTWxHjKUFJaomMLXzsa78QBW1a6FEMaGjRoAHoti1Y3WpiPfQIiLpwIiIAIiIAgfF2GzU2GYIfYdZBt9D6FValwguMZgXSdDmIg79ApziFf21cieVjsnyJfHeRr2C6aldjIb7rYsRGUduxScoLJJs1MeaWDGo+v0ODB8La0nMea0jsZj9fhquyvjKdIEEtblbOWw5dJA6TbzULxLitOm5tRlYVHCQQby25jM0QL7d52g8nFfEmErU8lRzWVIlocZIdBtLZsTabbHomY4KrTQUnxHNdvU7OMDPlphssFRj65jlIJnKTo7W46QphtEO11CiMF4joOozVq0mlrRmDntGw5hJkg6gjr1ELRU8U53PGHbn9m3M4ua9o/KGloc49ToJ30XZRnJ8tbHYyhFXe5q47xEe0Zh/aZCedzssjkc0taXGzc1z15e94fgeGOJxz8S8Ux9mcWMcwFxeXsIPOYiAbgA6i4lcfiDiL20nhkV6lctzMfDS0lgacgaJiwgfMnW48J4T9lw1LD5p9k0NmIBMkm2wkqzJ8HHS6+2Rh8bLb6e0d7Ney5sAz/nBEH+YSeoHNYekrpos0unBaWbFyfu53CPMt/7ln1bX1NBuoy+hbURE8Y4VNZSh7wSZa6ABbRxGnlZXJVLjbRTxM2GcBw9BB+Yn1VGbZMc4R95x8v+Gx9OQ8DM4REkkXvI22hc9am4FoIBgWjWwjUropYkQS50ybtsLXAgam3qvCwOMnNFss5tN4t9VS9RqLcXqcgxMHMZn7smYFrdgf3slasC4A5pcZOWYyiJsLRoL9Vk/Am745TaCdLxJ89ey9oYMskNu4feJ84aR0H7uo0y24bozbdziCXRlh0iw7DfddT3DTmLTzD/ABEGf7GLLlw4BNn8zhz5Y1iNNr/RdNOtyyXMAALZ1FrTqOhUkVTOPF4eTvmJBgaAfQ2HxUXjapY5lUAyw5XEGHZTecw2BB7XKmq9Yub7pBhu2k726LkoODK7HSHSR00mD8QSFVkjzaFi1g0yycJ4nnDWuIdmEtdpIGoI2cPmpNRNPgLWVmPpnK0ZpYNJI26Dt8FLJzDzqNT3X5MifLfdCIiuIBERABYVaga0uOgBPwus1xcYfFCof8J+dv1XG6Vkoq2kVjhjA52bLBBJc46aRbrJMz5ruxYaSxpjK8x5kEEDuDoubgzHZnE+7FutzMH5rzGYGkC7PZrgYEwc0gnL8JvZUYEuo7xLfM0j3iNd1LK+2RrhYOgkFpaRlgDcn+kT1FaxD6T8/ssKK73uc57n02FoJJ1e+1hsXDdTeC4H7UNqV3OqCOVjnFwG3MfvyRMaXvM20eJeLMpU3sFiGOmB7rQPdAGhOm0T1ITUUr5Iq3+BRt05ydL8nzQU61WnVyMaKNN1N75gQ555WU8o6PkiwE9wFY8Nw2tgWNxbX1Kxe1prtMWBaCHMAGgmCNTrsQpjivB308F7Km0EkGpWdoBl/mVHdZzAADo2NpHdjagOFokQ4H2VtAQG5iD25ZjciFY80pNVtf492QWKEU096/PuiicY4/hqpFQUi2sx0Mcxrg9tQjNYDR0An0X1GjXZVY2oxwe1ws4aHYwNrgiNvRU/gPCvtOFrvb/LdWquLC2A5rqYNMOJ0MiRuIPwlPA+MBpvoEmaJlrXZS4U33bOUm4dmHwUeJqadfpJ8NcGr6k7RbvCy8KUv51Vw0AMf1un5ZVm60nYSfhdbfB9EhtRx3cB8BMf/ZIRXfRoZJfCk/oWFERNmWFU/G7sjqT+X7zTJi1jb4z6K2Kt+OcJnoN0kO3E2LXSPkFVmVwY1wjSzRsjcDxEgmYuBIB02gnzldwruLWluXa5k2joNSq7w95dSBc1stt5zEEmPj6qSwtctEzOw6C8apOMzUy4l03O/wBo1pLS/MZHLa+a8Bov3hG0RYAuaSOYTvHefSFhIblEtAkmQIOsx++i9q4hx0ALXQMxMQNPdi/yVgtT6GDKUCBBDTPc7kdJjdbA0AyWzmFgDmGnTSbTK5Hte3NlfmtMnWdNrbLXh+IAOEOJdMBpOxF7duvZRtIt5G1aO6q0tAIeAT1Ej4SCuOs+JggZdxaTG5+a2OqGQCxofJOa0QSTEi8xaFyYiqQ7YXFuthv6/JckyWOPiWbw94gGJpguGV8TGrT1LT+huPmphUfCcPfhqLajTma8McDu1xiQfoDuLHvdmGwnoruGyzlcZrVGTlgou1sZIiJopCIiACj+Pf8Ax6n5f1CkFHeIXRhqp/w/qFGfyssxfPH6oguBNBY4wYzW+A6rLEY3I+DScR91wLSDa46g9oM7Snh6tNGTs4/QLsdSlwd0sPXfzS+JpJDmdNzkiJqurimAGimLNa0EGpcQLxA081jW4KxtA4cDO6t77jN4gklxBIaLAa+p1ksdWyszgZssmxHlrPSVpx+JPsTUYbhoc02MgHNvsRKYWR6V4i3Z72Ymi99J1KpY5SxxabODhBcDqLE22+arHi6gyhQFNoJZzuDC6MpaMoy3k3ebabqa4l4lpUxmBDiQDlB93NAGd2jBffoYBVS8S4g1qTqj3UqjTlZDARlky+MzjJI7D3RoreHhJyutCGecYxpPWi1+FqDMPw+g1zmtaykHEkwAHS+5P5td1T+HcQqf8Se7DFrPbF0MrB2VwPOBlF25oLswkyYiNfoPEeBsqmmXNacjwSS0S4NBgExpmymOyqWMot9n9p0fUxTns2OVjgAfIeyDryBPeUYqbfmcyXS8i1urVDRcXtDHZTYEObJtIPmdCApvw5TAw7Y3L9dffdqoriL4pvnSIEdZEKb4K2KFPblHzulIaz9BrLpirz/Y7UREwJBQvi6fsxIGaHNt5mP1U0ofxX/8c3y3bf1/soZPlZdg/wBsfqiicN9mAQTmLhYawRsG+pUxVpSeawHvNBku0Og6dtVEYJv81hazKADmcRcwOgvdWXBkhpJgTvMknpED6rPgr0N3PLldnE9sTFmkCCQSZvoD6Lrp0ajg1uVsWLpJ20bA3/sthwrrBzwABMx08ysBWtJc+T70BwsNIEaxHzVqjQrKd7G2pSc6SABaLmd7m237soTEhzQwwBpceWun7lTJw+TKC85TqJteTrrr3WmvRDpiXMs0GQQ2fePlEfBclGzuKfK/IhRxCZGcEWMiM0+foFlYusJ/ETM/O5K8xnDS0Oc0S3Y+n0noualXk2Jd+KNANv8A0l22nTH0otXEvXhjH062HblM5ZBBEEQ4kSD8QVMr594SxD6WYOmWkuEj7rzmDDGogiPRX+m+QCNCJ+Kd4bMska6o85mjUmzJERNFIREQAXHxejnoVW9WO+hj5rsWvEMljh1BHxC41aJRdNM+ccJxtdkim03iQRNup+Kn6AeQH13WJgAQGiJu7rpuuShUOWRIMcwAFgBsTqV316jcrab36e8BqTBMA7HdJYIdHbNXi8q3SSZhj6jS4MNUMaWn8F9bEk2sD536Kj8VxLqdR1LD1KtRpa9xaOwcXk6AMk3cIJkAWibEzgLnEloFJpiA7NUIAkgw46ySdR5bqRwXAmMbWaJ/maugZi3KABO8HN5StKMoQ8/IyWpy308yA4B4PBDcRiSaj3Q9tP7jM0GC2AHmb3EA6dVHca4aHY+i2nSDQKtCXtIa0Fp9oZYIzOu0k3kEDYxeDimAG4AAvtAHWdLKkcRxj3VnV203D2VUFrzmDORoaQ7Lpy2JcIEnXKjFKc5tvw/onkjGEFFe/Ev2Iomo0tJLQ6xjWDqBKjaHCxSovpRnbleGzqWvBJb25idLfQcuF8aYYhsuc0uEhrmmY9FubxunWcA08kkF0SSW/cAEm+hlVKGRKqJc+Ju7Oupw8NoOa55dDTExIgWjrBU7wI/8vTvPLr8VCe0FUPjW8D71tz0vspjw4+cNS8voSFUr7TXwLZ12Onj/ACSSJKSrhQKveNMRlogCJzZriRDLn5lqsMqm+O6suawNLjkOmwc4Dc68qqzOoMa4SPNmiRXDKDnS7MOaBYWEiXR30F1LUKzmg2kEwDPe2yjsDg2UwGASQTLfugnddFQbyYGgEa6Dz/3Sa0NbJUn5HTVgNLXAucbgwHR0joAu2o12zhD9TGljBHbzXAzFVMw5WkxGu+v0W11VnLMSJLpPxHa+ysTFpRZnSDPdOWGmS50c0aXP7ssammbMQxxkADToetyJjusaNYyXESO33N/edAM/JYlwyA5nNAAJzRAOseXrGiLCtTUwhzXOcHZTIiS2b65SRGqj8RhxmzBwblH3YAvte1oW8V9eYS52mxIj1uBKxxVUxqOYnQGfS/ZVSpobgnFlgw/CxWw9JzYDg1rSTuGmCD5EEj/dT9NkADoAPgoLwpxNjqQpzztLrEQSC4ukdbESp9N4Yw+eO739DEz2puL6NhERXlAREQAXhC9RAFBwgILmF2WLEncixuf3opxrc7GEmRYn4W+ai+N4U067pHK7mb/USSPQz8l2cOoktgnTp06Sksdxk0a+ZKcFOyt+KPEFSnX9nTdDf5bTdreeoSSHOcC6MmUy0WO86e8B8SVqh9lIe/KDzm4hoJeS1gmm6RlOun4rRnjNwbi3PcwkMpOE5Q8hgphxcGvsWZnkZhcEGYC5PDuMosFRtX2jHU2Nk0w4U82SXhrm5gfdEuJ1vaTDMYqPekn9b0+wvOTlFRg0/JLX7knj8Q+riW0ahaHOf7N2SDAjMdbyZAEixJsVaKeEZQptDQG02CI7dOpJ+JJ7qGw/hvJToluU1nONTNNs0Co0A9AQL7kknUqcw9bOYqNALbkE77WPx3Hcq3NTSS2XuxbC3GTb3fuiv+CMFTDHtLOZjyOdsvDRIaOcSBHpdWA0QHtNFrQ4ZibBo6GY31WNbAh9XNdpAHM3UnaSdbW66LpYwsaSXzF5IiB+qrnO5c34JwhUeUw4hjCym5x94tgDW5sBNtNfRQmC4pXaxrGVC1gmAGtm8n3iCVp4xxU1S0Ra8Cb5o1PkJ+K9pBY3FZ3fcZs4sCjDvLU6HY+uda1X/MR9EGMqz/1av/8AR/8AdAxZZL/BJdpkf6n9yVR8F9jKnxCtb+bU3+8T9Vz0sU6pUc97i4jkBJ8touQS74reG6LVSrA05zRF9YvvPW5Oqa4dybdtnKXRGP2zUF4tvYXutbMTMOMtb1nNJ2tCxxIgwDmvJ0n5ellz0H5XFwabwB59L6XTLepaoJolaDzDXSBMc0yb9iBrpquhpfGoIa4m4ud9vPZRdKsGO5pMzlGsdQB+q3faGQ8HlkyASY0EaGNphWKRTLG7JBznE2IIzCQdDpaVji6z84EiDM8tuXS891y+0LgJy6WuQBuuSri5cQA4wPvEwTN4P9kORyOK2Y4uu3mzXcCL3FrQO2+68xDyCAOWx6HzgDdc4kNgQQSR0tJla2y6oGszZjZo96SdAJKpbHFFL0JDg9F9KpmqFwp1BnYduUQHNOzoAkdzsV9CwGI9pTa47j/ZajwlhotokcrQAOoyiAR3XVSpBrQ1ogCwCdwYJY5t3o/+nms2VZNetmaIibFwiIgAiIgCJ8RcINanLffbOXvpLfl+7qqYLjBpEhzCADBGhzC1gd+xjZfQVXfFuEoZM7hFQ2YW2JO09QOv90rnjS7ROqH+FzL/AFTVp7eRy+2oVoDmsqFpzNa9oLgeoDhY91SsX4Pr+3MNa4OLnPLvZFvPWdUcRImmYgQcxIJEwpAUnCJN/jf1Flg5r+2t5/8ASVhx0Y7pMelwSfyyoseCFOiylSdUaXMYATmHTmI2AnQW2svK/FqQdbn6kaRrEnXfS2t1XC14By7+g+QT7O46m/WJ+qhLjE9SyHBxjuyaxniRmTkkmNTlAHfX99VA4jxBUeMocXDzhvyFz+5Xo4aCSXcxtBdePLYei6GYEC8eqWnxTZfDFjh0ObC0TOZxk/QHYdlJ0mrn+0U27z2F/wDZeDjDRZrST3IH0lKO5snJSlsiRASP0XNSfiHe5Qd/kf8AUwF1s4VjXX9mB55B/wByuWGb2T+wtKo7yS9TB8x8Vx1MLoRbU6SJOtv7KUbwDGnakPM/2BR3hzGgW9if6j/4qa4fMtYpnFmxr9S+5Cve8C4k9RDfldc/2jLyvLupMb/mAt9VOngWMGtKmfJ4/UrnrcPxDZzYap5tIf8A6ZU/jx3iXRyweia+6IhtQOGZriTpJ0idb6LYKrwSIzd5CV3U5io0tI2e2D8CsBgqd8haCfww0/KCodtW6oYvxRqq1TlEAawCRr6fvRYsqOtm1BvcD4XW13DLze2kkmPKdF7SwYbtfU9yjtl0JWjHDUjUcGNMEkBsuAAnqdp6fBd9BlTDYgB4dTOzhc9C7o5u1tvgsqTARBuArJwp7cTTNCvdzbtd96NiD+IWHcRM3Xccu17sXUunn5CHF5JKOm3UneH4zO28ZhrGh6EdiutQvB8M9tZ4doxoYOh0Mx+9VNLbwSlKFy3MCaSegREVxAIiIAIiIAKicWxvtqznfdaS1vk03PqZPwV1xlQtpvcNQ1xHoCVQ8PQsPJZf+Rm6UF1NLgYrvTZ4Kc/vb+62MobFZvhjcziGgbkwo/EcdGlJpcdiZDZ7DV3yWWoGkuaXykh9kC48RjKTPvTGwv8APQLpwfhvF4i9Z3s2dx9KY/7irNwvwnh6EENzvH338xHkNG+gTePgpT3VIoycRjxbyt+C/kqmEwOJrn+VSyN/G+w9M2voCpfC+Agb16rnno2w+Jn5AK2otHHwWKG6sRnx+R/Lp78SJw/hbCs0pNP5pd/qlSNHDMZ7rWt8gB9FtRNRhGOyE5ZJz+ZthERSIBERABERAGuth2vEPaHDoQCPgVB4/wAEYep7oNM/4Db/ACmR8IVgRQljjP5kWY8s8esG0fPsf4SxNG9M+1b/AIdf8jj/AKSVGUOICYqtLSNdbebTcL6oo/ivAqOIH8xt9nCzx5O/QyOyQy8BCWsDRxf5F7ZV6rcprKYgRBHbRZ4WuadVlQbOE/lNj8iVy8V4BXwZL2kvpfiAsPztGn5h8tFro8RbUbHuuIsJsT2P6arLnjlhlfVGhSnG4u0/ep9NReNXq9MeaCIiACIiACIiAMXskEHQ2XzPifFXUapw4b/MEXIJ10yge9a/qvpy8hLZ+HWar6DXD8R2Ldq0fPOG+FMRXcH1czR1qa/007R6x6q5cL8P0aHuNl343Xd8dvSFJIu4uHhj1W/idz8XkzaPReCCIiYFAiIgAiIgAiIgAiIgAiIgAiIgAiIgAQoDFeCcM+o2oGlha4OysMMcWkES2I1G0KfRRlFS3ROGSUPldBERSIBERABERABERABERABERABERABERABERABERABERABERABERABERABERABERABERABERAH/2Q=="/>
          <p:cNvSpPr>
            <a:spLocks noChangeAspect="1" noChangeArrowheads="1"/>
          </p:cNvSpPr>
          <p:nvPr/>
        </p:nvSpPr>
        <p:spPr bwMode="auto">
          <a:xfrm>
            <a:off x="215900" y="-523875"/>
            <a:ext cx="1381125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6" name="AutoShape 8" descr="data:image/jpeg;base64,/9j/4AAQSkZJRgABAQAAAQABAAD/2wCEAAkGBhMSERUTEhQWFRUVGBgaGBgXFxYYGBoYFxgXGBcYGhYXGyYgGholGhoYHy8hIycpLC0sGh4xNTAqNSYrLCkBCQoKDgwOGg8PGiwlHyQvLC8sKiwqKSwwLC0sLywsLCwpLCwsLCwsLCw0LywsLCwyLDIsLCwsLCwsMCwsKSwpLP/AABEIAOEA4QMBIgACEQEDEQH/xAAbAAEAAgMBAQAAAAAAAAAAAAAABQYCAwQBB//EAEIQAAEDAgQEAwUGBAQGAgMAAAEAAhEDIQQSMUEFIlFhBnGBEzKRobEUQlJywfAHI4LRYpKy4RUkM8LS8TSiQ2OT/8QAGgEAAgMBAQAAAAAAAAAAAAAAAAQCAwUBBv/EADARAAICAQIDBgUEAwEAAAAAAAABAhEDITEEEkETIlFhgfAjMnGRoULB0fEFM7EU/9oADAMBAAIRAxEAPwD7iiIgAiIgAiIgAiIgAi0VMfTbZ1RgPdzR9SvaOLY/3Xtd5OB+ijzK6s7TNyIikcEovkviXxO2niq2GqOxJq0ubNSr4lrS14D28lOq0AgOANtl1/wj8T1cbXxOapUNOi2m1rHuc4y9zzml7nGwZEzurHjpXZHm12Z9PReOcBc2XDU45RH3w78sv/0gqmUox3dE0m9jvRRZ8QN2p1T/AEgfUhbKfG2HVtRvmwkfFsqCzQfU7yS8CQRaqGJa8S1wI7H69FtVid7EQiIugEREAEREAEREAEREAEREAEREAEREAR3F+J+yFtT/AOt+/wCqjWl9QCKb6k7uMN1/xEA+gUvxDFU6YDnxI93SfQnRQOL4k+tMGGk5QGmZ66e8e2kbJPNG5ay9EN4YOS0Xqc1fEPYTDaMTHLe/ScsLRVeZ5m0zaZymBpaQLFb3McJMGQSBLTGXY2Flg0RLWDOTzSCBBOp8ugCV7GPUejCNGFHiFZsmn7QBusTUb8DMD4KSwXjGbVGg96f/AIOP0JXNSxQpVWuDpAPNtAcQHAx2vHZWDHcCoVrvYM34m8rviNfVThiyrXHP0ewpmUIvVaM+V8U4rVOKxPssKH0cziyt7Pmc5wa5zXHJmkOJF9gFE+A+O1aWNxTqjRTqOpgNky1tMO5jE+9OSJ0vZWD/AIYaeKxDW1yG5iBSc2SMoAz5gADI9Vz/AML+Gj/ieKFZvtiKbXNe5oinz2aG6Xmx15PNbeWM5YKunS8DLhKPP06+P9Fkwlavibspvqz/APkq8rP6ZgR+ULtr8IqiA6sA78LGEgD8xI9LK1YzEimwuPoOp2CrNHFgvdLiSYuDA5vLuCsZ8NCPzNt/U08XNO2tkaW8NgWdUN4DpaPlC1sp1mH3wfNpHlJaL+YHouxzAdARIBEbXmfPRbszb3P1v5nXayHhg+lF7MaOPeOZ7SDoKghzZ6Fw08nfBTHCuJiqD+Juv91Cte9hzNkE67ggdW+vz1XuE4tSp1M5pOYXiCWEFhJM3bsbT8dV2Dlia72nW/5KMmLS0i0ItNDGMf7pk9ND8Ddbk+mnqhLYIiLoBERABERABERABERABERABc2OxzaTczj2AnU9P3suhzoEmwCqePxPtamYHs0Ea3EAT1ME+nRV5J8q0L8OPnlrseVHPrOzZg8/hjlaL63/ANz9NjcQxhaQAQ+RniCHWsRt+nSy6aLCwHNcm5yi2gEDc6a/RQfFsBiHNLmBtyXGmCMx2EZhE5ZBvv5KOKCb7xdlyOu7sS9HFAl7ZaIjcTpJP0HouRrQA4MbBa4mdoJn/Tt5Lj8KvY6m8uu8Plxdcw4Agknvm8iCpXiFOYcBfQ3gRreNRNvVczQ5XXgSwZOb1OTFtgFs5gDJJ1zu8tgD8wrXw9xNKmTqWN/0hU+vXzDS+YQ0aRbW2sfRW/h3/Rp/kb/pCjh3YcUqgrPlWOwtAcTxYdUeKxOZwa7kyFoym4s6IBCw/hG5o4njBQdmpmm32pJk5w8inFh/+wWt8lJ4/EPbj8U0UC6lmBFWAZeWjO3SRDifkon+FtTNxnEkg0y2iQGEQXzUZLgBaBA/zBacq5Pt0MzW1/KPp3H3iGtM6k21tbXazjdU2o7LWky0e6QN7fiHeNNArV4peQGwSLOuI3Lbmemqp7T/ADxLp5gQNAXAi1lkZn3jd4KPw7+pZcIC0CLTbsBsPgtpBILXSIdJdoDBDvT/AGKxw7bZb31G0bgHyW17hDg0gNGoNz33/vdTWxRJ94wABmL7ZiuPG4TXeTcCwtuOh7rdiaRJm4AiZkfBYU6oAIc6zdOkWMT+yoSp6MsjpqjVw/C4j2fK5tUDb3ajekTY6agjysrJwfFOfTBeCHAwZBBkRqDvdVd/En0CX0gxxj3CSARaRYG/Tv5qY4T4rbVbL6bmDqCHs/zC49QFDFyY5LvV5dBbPjktloTyLFjwRIMg7hZLQEgiIgAiIgAiIgAiIgAiLVia4Yxzjo0E/BALUi/EGMAApi5NyOw0Du039Fy4TDtaGuccxjlJAtOkdyN+646TS+rJM5ozTvMkwNhaPL0TH4wMJJP/AE3tJZOosczQTrDtB2VEF2kmxzJ8KKj9ztxdRzW5mxLbnNoRuJ2PT9VE47jTnFpo0qji2ZIYXC+W3JM2nyjvbt4vVbkZUMOYHN6wQ6Rmt5roxjyxhLY5YtGwsR26q2NR3RVK5bMoA4hkqVcRlyseH06zNcstLmGIBltWdQIa/SSrfwzNUpB73ud7RgLWWDQHNloJ1c6CLzHQbni8WYZrqD6rPeYBmIkSyYId1As4dI6Eg5+F+Jh9GhTb7zaTRUG7cgDCCPumW77H4W5HzQTS+v2IY1yzaf1RtbWbBBP3mjoCZIjzv8lbuGOmjT/I35AKqYqlDnxBMuIH5gCT81ZuBH/l6fkfqYSeH5mh3iqcFJFA4n7Y47EvZUApZg32ZHMHNa0OeLe64qv/AMM6hbx2qHjMX0KgaQLMAfTJLrbxE+XVSeOGG+34rNm+05+ctLoywMlg0j3Y/XRQH8OL8f8A5FQgZKpqhxdzNgAMhwuc5Y7+knZacq7P7dTJ15lp+P3Pp3jQODqZzEAgjz5mzIPY/NVzAYWcRZ5LWnNIgAOAvcD5dz0Vk8euYGUy9uYSQBE3lh9LA3UFwa7jJbDhLWt6kiRfUAT8Vj5f9h6Lhm//AD39SxUmyIdp0AMjuVtYx3K0ZQ0XB31kDsvKc5jlN983yAFlrpGTGXPAiSREifdB2iFYJvU2vGYjQwTIBgQJF51utZpWIADWiTJtAN7CPO+i2GMoIAk37N0mQNu26VatnWzuIkWt28rhDOK+hG47BmHOFt4I0jc/vZaOBcCdBdQrQ4EnI+7XAmxa5t2jbR3wIU5AcJNxEGNyD03EyuN1IsOYcpmWwZgW9JN584uqpYot20T53OPL1JHw8KoNVtVhZzSBtebtIsRYfqplQ+B8T0XnI45HgwZs2eztPjBUwmcPLy1F3Rn5L5tVQREVxAIiIAIiIAIiIAKD8Q4y7aIN3AkjsNJjbW28BTioxxftKrs9zPJlJvm1iN9G9oVOaVKvEa4WHNJy8DvwctbnDXPcRBNhGXYDpPToojiTHVjFOmKeQy6tVOUhx2LYzOkSYAjQyFYK+NDCWaAMzDuBIgfD6rGmARnGlTKY0PuiB++qnB9mrojP4styj4fCYkl9GmW4lgLTmOehRFw7QudOn3QTN9DJEYzDsNOvLKMDK8O9qxsQQ01YFSm233gdYEAK1tLKTjlMe0eA6xyg5YHb3o0ha8fjXscz2wYKRflLhJHM0gB+bRpmJ9Dqr+0bexT2aS3N2HxDK7HNbZpGVzDEjM3Rw8j5HqVG+EiPZlxkOOUE2ALWgiWgWguzeepUT4i4ZWwc18JOQA5mF4BpFz2kvbmEvZ1pknQR256LvslZr2l1R+JcTUpNIDAHEu/lteTEOdm10JC5HHzQfK9/dEpZEprmW3uyzcTbDuUxmEk6m0AgTtofTupvh3FqdHCZ6hhrCW2uZmWtAFySCLKi4vxI/NUoVcMTWY3OMhztyQS65iHgAW3kaQoPF+IK+ShXfkbhnVMz6LmjO0sBazM7rBJt2CqxcPNZNVoMZ88JYUk9SQPH6TsVXY+i4OzuIe5oDi1xkGQ+Y9FSPtQw/FKNSlTcXNqh0AhkgG8vvA1BkaEq38b8RYTExLQYHK5pyuA7OG3oqvX4phqMkCXHUudmPqY+S1Vj7veMeWVbRuz6bxXxXh8dhmODg2qM4dRkOeJB2AkglrSDAsdl0eHMLDQQ3LPNJiSIyjfuSvk/BsS3I7EsI9qXtyA2HISbje30cvsvD2n2QmC8hsAaAWOp9brJ4rAoTUlszb4TiHLA4PozteGuAaGh0amREee8n9ZWuoHufYhgLfzGxudgDfugeC+JLIbf3ZM+ci36rR9npANLyDdxJcZ6yY6T0EJdlqVe7O+nVhpytECRE7gxa191qquANiW2uYM9gJ9V6xrTENLWWgREuJEGAZA7Ea3WnEEifesPvEXOoA7f3Q3oRilZsa+0A5IH3t51IvA8+6wfVaQCTYzyi4FpF99NNJWqpiJdDhMA9Br5nsvTXIA0Dg0Abi+pJ6WCjZPkI9vDHvxGek5uYtJc02zxAsdJjY6wOisnBMaS91IiMoBA6aSPnooLCYzJWabENN9jABFhurZg8TSq/wAymWutEjWNYO48ioYsa5+aLp9V4lPFLl3WjR1IiLQEAiIgAiIgAiIgDl4nWy0XmY5THmRA+ap/CXgVQdYD8rQI8iJ/wzvup7xZiclJtpl1x/S79SFX8BjiHjOQOsdwRN9pSmWXfXkafDY32Mn4mni2JonM7LV9rOmWbjQZT7w/LJ6LQ3xJVoFvtqbhTcOUv5SLEkTfKYBIa8AnrsrPUpNLmvHMQIBmQAbkiN1H47AGrUph7A6k1wd1l7AS3NsAHJuORPutae9hKUGu8nXvqRGM8QPxLCylhqzmPgZ4LQOazgXgNMRmHN07xCVW4jiALWPMNIzuqEtpydWeypwC4CTvGVrpEq08V8QgMe1jXe0AMB8NAOgLiXTE/HRR/hsVabGUTTguBfne6zhIiwmDlyiCZturFcYNqKXh+7INRlNJyfn+yI2t/D91W1XEQ3MHQxpJGWzWh1Rx5RA2toBuuWrwpmFx9I+0Ly6jrUcC6Q9wOVv3QeU26FXl9YMaXPIAaJcRMD9T9SvlnG+I0n0AC1wxVS12fzCSfeDTM3/Dp2UsGSc5XJ6IM+LHCNRXr4f2d/H/ABZSwuIDjYvtm1sRDpPqoHhXCsXxariKOHdT9lZ2Z5cGgEgQMrXS7f0Vw8P/AMNqYNGvinurVGsaTTqBpYHkXkRzRsD03Vq8PUhRxmVoADg8dO/6BRycWk+WC36ncfBylFym9lscWC/gdw5tFjHio6o0c1QVXtLnbnKDAE6ADTqpBn8IOFim5n2ec4gvc97qgvMtcXcpttCuaKFsrPjfH/4NDDVaNbBCpUYzMajalRnLGUh4kNkRmkX90WV5wby1rg0B1wBJg3ADb9Lqx49k0njq130Kq2GYwRyTc3G51Bib232kQqc0m6Q5w0Vyy9DKqx3M1wDrST5k7H9wu1mVrnFwEuFyATYDQ281qfTloABEe8e36lclHFkNeGkHM6ASHSc0Ce46eSo2GWudEhTMNbLoAN2kSYnlHXpNvgjhmBedBMA2gbk97b9YSrWIIm79WgCNNddNRda3iT7Rze2UGYI0cdi76CLqRUlrfv35kdXokHe89hGy4ateNLA2jX4KZpVCLO9/7res9+y5cRgw73gREyTYTbT+6olHwHoZEnUiN+0SZncCBE2P11XdwOnUwzR7T8MsqN91wics7js66i62CIPLf/fRXHgAZVw3sniYzBzTrBJIPzseo7KqON5HvTWxHjKUFJaomMLXzsa78QBW1a6FEMaGjRoAHoti1Y3WpiPfQIiLpwIiIAIiIAgfF2GzU2GYIfYdZBt9D6FValwguMZgXSdDmIg79ApziFf21cieVjsnyJfHeRr2C6aldjIb7rYsRGUduxScoLJJs1MeaWDGo+v0ODB8La0nMea0jsZj9fhquyvjKdIEEtblbOWw5dJA6TbzULxLitOm5tRlYVHCQQby25jM0QL7d52g8nFfEmErU8lRzWVIlocZIdBtLZsTabbHomY4KrTQUnxHNdvU7OMDPlphssFRj65jlIJnKTo7W46QphtEO11CiMF4joOozVq0mlrRmDntGw5hJkg6gjr1ELRU8U53PGHbn9m3M4ua9o/KGloc49ToJ30XZRnJ8tbHYyhFXe5q47xEe0Zh/aZCedzssjkc0taXGzc1z15e94fgeGOJxz8S8Ux9mcWMcwFxeXsIPOYiAbgA6i4lcfiDiL20nhkV6lctzMfDS0lgacgaJiwgfMnW48J4T9lw1LD5p9k0NmIBMkm2wkqzJ8HHS6+2Rh8bLb6e0d7Ney5sAz/nBEH+YSeoHNYekrpos0unBaWbFyfu53CPMt/7ln1bX1NBuoy+hbURE8Y4VNZSh7wSZa6ABbRxGnlZXJVLjbRTxM2GcBw9BB+Yn1VGbZMc4R95x8v+Gx9OQ8DM4REkkXvI22hc9am4FoIBgWjWwjUropYkQS50ybtsLXAgam3qvCwOMnNFss5tN4t9VS9RqLcXqcgxMHMZn7smYFrdgf3slasC4A5pcZOWYyiJsLRoL9Vk/Am745TaCdLxJ89ey9oYMskNu4feJ84aR0H7uo0y24bozbdziCXRlh0iw7DfddT3DTmLTzD/ABEGf7GLLlw4BNn8zhz5Y1iNNr/RdNOtyyXMAALZ1FrTqOhUkVTOPF4eTvmJBgaAfQ2HxUXjapY5lUAyw5XEGHZTecw2BB7XKmq9Yub7pBhu2k726LkoODK7HSHSR00mD8QSFVkjzaFi1g0yycJ4nnDWuIdmEtdpIGoI2cPmpNRNPgLWVmPpnK0ZpYNJI26Dt8FLJzDzqNT3X5MifLfdCIiuIBERABYVaga0uOgBPwus1xcYfFCof8J+dv1XG6Vkoq2kVjhjA52bLBBJc46aRbrJMz5ruxYaSxpjK8x5kEEDuDoubgzHZnE+7FutzMH5rzGYGkC7PZrgYEwc0gnL8JvZUYEuo7xLfM0j3iNd1LK+2RrhYOgkFpaRlgDcn+kT1FaxD6T8/ssKK73uc57n02FoJJ1e+1hsXDdTeC4H7UNqV3OqCOVjnFwG3MfvyRMaXvM20eJeLMpU3sFiGOmB7rQPdAGhOm0T1ITUUr5Iq3+BRt05ydL8nzQU61WnVyMaKNN1N75gQ555WU8o6PkiwE9wFY8Nw2tgWNxbX1Kxe1prtMWBaCHMAGgmCNTrsQpjivB308F7Km0EkGpWdoBl/mVHdZzAADo2NpHdjagOFokQ4H2VtAQG5iD25ZjciFY80pNVtf492QWKEU096/PuiicY4/hqpFQUi2sx0Mcxrg9tQjNYDR0An0X1GjXZVY2oxwe1ws4aHYwNrgiNvRU/gPCvtOFrvb/LdWquLC2A5rqYNMOJ0MiRuIPwlPA+MBpvoEmaJlrXZS4U33bOUm4dmHwUeJqadfpJ8NcGr6k7RbvCy8KUv51Vw0AMf1un5ZVm60nYSfhdbfB9EhtRx3cB8BMf/ZIRXfRoZJfCk/oWFERNmWFU/G7sjqT+X7zTJi1jb4z6K2Kt+OcJnoN0kO3E2LXSPkFVmVwY1wjSzRsjcDxEgmYuBIB02gnzldwruLWluXa5k2joNSq7w95dSBc1stt5zEEmPj6qSwtctEzOw6C8apOMzUy4l03O/wBo1pLS/MZHLa+a8Bov3hG0RYAuaSOYTvHefSFhIblEtAkmQIOsx++i9q4hx0ALXQMxMQNPdi/yVgtT6GDKUCBBDTPc7kdJjdbA0AyWzmFgDmGnTSbTK5Hte3NlfmtMnWdNrbLXh+IAOEOJdMBpOxF7duvZRtIt5G1aO6q0tAIeAT1Ej4SCuOs+JggZdxaTG5+a2OqGQCxofJOa0QSTEi8xaFyYiqQ7YXFuthv6/JckyWOPiWbw94gGJpguGV8TGrT1LT+huPmphUfCcPfhqLajTma8McDu1xiQfoDuLHvdmGwnoruGyzlcZrVGTlgou1sZIiJopCIiACj+Pf8Ax6n5f1CkFHeIXRhqp/w/qFGfyssxfPH6oguBNBY4wYzW+A6rLEY3I+DScR91wLSDa46g9oM7Snh6tNGTs4/QLsdSlwd0sPXfzS+JpJDmdNzkiJqurimAGimLNa0EGpcQLxA081jW4KxtA4cDO6t77jN4gklxBIaLAa+p1ksdWyszgZssmxHlrPSVpx+JPsTUYbhoc02MgHNvsRKYWR6V4i3Z72Ymi99J1KpY5SxxabODhBcDqLE22+arHi6gyhQFNoJZzuDC6MpaMoy3k3ebabqa4l4lpUxmBDiQDlB93NAGd2jBffoYBVS8S4g1qTqj3UqjTlZDARlky+MzjJI7D3RoreHhJyutCGecYxpPWi1+FqDMPw+g1zmtaykHEkwAHS+5P5td1T+HcQqf8Se7DFrPbF0MrB2VwPOBlF25oLswkyYiNfoPEeBsqmmXNacjwSS0S4NBgExpmymOyqWMot9n9p0fUxTns2OVjgAfIeyDryBPeUYqbfmcyXS8i1urVDRcXtDHZTYEObJtIPmdCApvw5TAw7Y3L9dffdqoriL4pvnSIEdZEKb4K2KFPblHzulIaz9BrLpirz/Y7UREwJBQvi6fsxIGaHNt5mP1U0ofxX/8c3y3bf1/soZPlZdg/wBsfqiicN9mAQTmLhYawRsG+pUxVpSeawHvNBku0Og6dtVEYJv81hazKADmcRcwOgvdWXBkhpJgTvMknpED6rPgr0N3PLldnE9sTFmkCCQSZvoD6Lrp0ajg1uVsWLpJ20bA3/sthwrrBzwABMx08ysBWtJc+T70BwsNIEaxHzVqjQrKd7G2pSc6SABaLmd7m237soTEhzQwwBpceWun7lTJw+TKC85TqJteTrrr3WmvRDpiXMs0GQQ2fePlEfBclGzuKfK/IhRxCZGcEWMiM0+foFlYusJ/ETM/O5K8xnDS0Oc0S3Y+n0noualXk2Jd+KNANv8A0l22nTH0otXEvXhjH062HblM5ZBBEEQ4kSD8QVMr594SxD6WYOmWkuEj7rzmDDGogiPRX+m+QCNCJ+Kd4bMska6o85mjUmzJERNFIREQAXHxejnoVW9WO+hj5rsWvEMljh1BHxC41aJRdNM+ccJxtdkim03iQRNup+Kn6AeQH13WJgAQGiJu7rpuuShUOWRIMcwAFgBsTqV316jcrab36e8BqTBMA7HdJYIdHbNXi8q3SSZhj6jS4MNUMaWn8F9bEk2sD536Kj8VxLqdR1LD1KtRpa9xaOwcXk6AMk3cIJkAWibEzgLnEloFJpiA7NUIAkgw46ySdR5bqRwXAmMbWaJ/maugZi3KABO8HN5StKMoQ8/IyWpy308yA4B4PBDcRiSaj3Q9tP7jM0GC2AHmb3EA6dVHca4aHY+i2nSDQKtCXtIa0Fp9oZYIzOu0k3kEDYxeDimAG4AAvtAHWdLKkcRxj3VnV203D2VUFrzmDORoaQ7Lpy2JcIEnXKjFKc5tvw/onkjGEFFe/Ev2Iomo0tJLQ6xjWDqBKjaHCxSovpRnbleGzqWvBJb25idLfQcuF8aYYhsuc0uEhrmmY9FubxunWcA08kkF0SSW/cAEm+hlVKGRKqJc+Ju7Oupw8NoOa55dDTExIgWjrBU7wI/8vTvPLr8VCe0FUPjW8D71tz0vspjw4+cNS8voSFUr7TXwLZ12Onj/ACSSJKSrhQKveNMRlogCJzZriRDLn5lqsMqm+O6suawNLjkOmwc4Dc68qqzOoMa4SPNmiRXDKDnS7MOaBYWEiXR30F1LUKzmg2kEwDPe2yjsDg2UwGASQTLfugnddFQbyYGgEa6Dz/3Sa0NbJUn5HTVgNLXAucbgwHR0joAu2o12zhD9TGljBHbzXAzFVMw5WkxGu+v0W11VnLMSJLpPxHa+ysTFpRZnSDPdOWGmS50c0aXP7ssammbMQxxkADToetyJjusaNYyXESO33N/edAM/JYlwyA5nNAAJzRAOseXrGiLCtTUwhzXOcHZTIiS2b65SRGqj8RhxmzBwblH3YAvte1oW8V9eYS52mxIj1uBKxxVUxqOYnQGfS/ZVSpobgnFlgw/CxWw9JzYDg1rSTuGmCD5EEj/dT9NkADoAPgoLwpxNjqQpzztLrEQSC4ukdbESp9N4Yw+eO739DEz2puL6NhERXlAREQAXhC9RAFBwgILmF2WLEncixuf3opxrc7GEmRYn4W+ai+N4U067pHK7mb/USSPQz8l2cOoktgnTp06Sksdxk0a+ZKcFOyt+KPEFSnX9nTdDf5bTdreeoSSHOcC6MmUy0WO86e8B8SVqh9lIe/KDzm4hoJeS1gmm6RlOun4rRnjNwbi3PcwkMpOE5Q8hgphxcGvsWZnkZhcEGYC5PDuMosFRtX2jHU2Nk0w4U82SXhrm5gfdEuJ1vaTDMYqPekn9b0+wvOTlFRg0/JLX7knj8Q+riW0ahaHOf7N2SDAjMdbyZAEixJsVaKeEZQptDQG02CI7dOpJ+JJ7qGw/hvJToluU1nONTNNs0Co0A9AQL7kknUqcw9bOYqNALbkE77WPx3Hcq3NTSS2XuxbC3GTb3fuiv+CMFTDHtLOZjyOdsvDRIaOcSBHpdWA0QHtNFrQ4ZibBo6GY31WNbAh9XNdpAHM3UnaSdbW66LpYwsaSXzF5IiB+qrnO5c34JwhUeUw4hjCym5x94tgDW5sBNtNfRQmC4pXaxrGVC1gmAGtm8n3iCVp4xxU1S0Ra8Cb5o1PkJ+K9pBY3FZ3fcZs4sCjDvLU6HY+uda1X/MR9EGMqz/1av/8AR/8AdAxZZL/BJdpkf6n9yVR8F9jKnxCtb+bU3+8T9Vz0sU6pUc97i4jkBJ8touQS74reG6LVSrA05zRF9YvvPW5Oqa4dybdtnKXRGP2zUF4tvYXutbMTMOMtb1nNJ2tCxxIgwDmvJ0n5ellz0H5XFwabwB59L6XTLepaoJolaDzDXSBMc0yb9iBrpquhpfGoIa4m4ud9vPZRdKsGO5pMzlGsdQB+q3faGQ8HlkyASY0EaGNphWKRTLG7JBznE2IIzCQdDpaVji6z84EiDM8tuXS891y+0LgJy6WuQBuuSri5cQA4wPvEwTN4P9kORyOK2Y4uu3mzXcCL3FrQO2+68xDyCAOWx6HzgDdc4kNgQQSR0tJla2y6oGszZjZo96SdAJKpbHFFL0JDg9F9KpmqFwp1BnYduUQHNOzoAkdzsV9CwGI9pTa47j/ZajwlhotokcrQAOoyiAR3XVSpBrQ1ogCwCdwYJY5t3o/+nms2VZNetmaIibFwiIgAiIgCJ8RcINanLffbOXvpLfl+7qqYLjBpEhzCADBGhzC1gd+xjZfQVXfFuEoZM7hFQ2YW2JO09QOv90rnjS7ROqH+FzL/AFTVp7eRy+2oVoDmsqFpzNa9oLgeoDhY91SsX4Pr+3MNa4OLnPLvZFvPWdUcRImmYgQcxIJEwpAUnCJN/jf1Flg5r+2t5/8ASVhx0Y7pMelwSfyyoseCFOiylSdUaXMYATmHTmI2AnQW2svK/FqQdbn6kaRrEnXfS2t1XC14By7+g+QT7O46m/WJ+qhLjE9SyHBxjuyaxniRmTkkmNTlAHfX99VA4jxBUeMocXDzhvyFz+5Xo4aCSXcxtBdePLYei6GYEC8eqWnxTZfDFjh0ObC0TOZxk/QHYdlJ0mrn+0U27z2F/wDZeDjDRZrST3IH0lKO5snJSlsiRASP0XNSfiHe5Qd/kf8AUwF1s4VjXX9mB55B/wByuWGb2T+wtKo7yS9TB8x8Vx1MLoRbU6SJOtv7KUbwDGnakPM/2BR3hzGgW9if6j/4qa4fMtYpnFmxr9S+5Cve8C4k9RDfldc/2jLyvLupMb/mAt9VOngWMGtKmfJ4/UrnrcPxDZzYap5tIf8A6ZU/jx3iXRyweia+6IhtQOGZriTpJ0idb6LYKrwSIzd5CV3U5io0tI2e2D8CsBgqd8haCfww0/KCodtW6oYvxRqq1TlEAawCRr6fvRYsqOtm1BvcD4XW13DLze2kkmPKdF7SwYbtfU9yjtl0JWjHDUjUcGNMEkBsuAAnqdp6fBd9BlTDYgB4dTOzhc9C7o5u1tvgsqTARBuArJwp7cTTNCvdzbtd96NiD+IWHcRM3Xccu17sXUunn5CHF5JKOm3UneH4zO28ZhrGh6EdiutQvB8M9tZ4doxoYOh0Mx+9VNLbwSlKFy3MCaSegREVxAIiIAIiIAKicWxvtqznfdaS1vk03PqZPwV1xlQtpvcNQ1xHoCVQ8PQsPJZf+Rm6UF1NLgYrvTZ4Kc/vb+62MobFZvhjcziGgbkwo/EcdGlJpcdiZDZ7DV3yWWoGkuaXykh9kC48RjKTPvTGwv8APQLpwfhvF4i9Z3s2dx9KY/7irNwvwnh6EENzvH338xHkNG+gTePgpT3VIoycRjxbyt+C/kqmEwOJrn+VSyN/G+w9M2voCpfC+Agb16rnno2w+Jn5AK2otHHwWKG6sRnx+R/Lp78SJw/hbCs0pNP5pd/qlSNHDMZ7rWt8gB9FtRNRhGOyE5ZJz+ZthERSIBERABERAGuth2vEPaHDoQCPgVB4/wAEYep7oNM/4Db/ACmR8IVgRQljjP5kWY8s8esG0fPsf4SxNG9M+1b/AIdf8jj/AKSVGUOICYqtLSNdbebTcL6oo/ivAqOIH8xt9nCzx5O/QyOyQy8BCWsDRxf5F7ZV6rcprKYgRBHbRZ4WuadVlQbOE/lNj8iVy8V4BXwZL2kvpfiAsPztGn5h8tFro8RbUbHuuIsJsT2P6arLnjlhlfVGhSnG4u0/ep9NReNXq9MeaCIiACIiACIiAMXskEHQ2XzPifFXUapw4b/MEXIJ10yge9a/qvpy8hLZ+HWar6DXD8R2Ldq0fPOG+FMRXcH1czR1qa/007R6x6q5cL8P0aHuNl343Xd8dvSFJIu4uHhj1W/idz8XkzaPReCCIiYFAiIgAiIgAiIgAiIgAiIgAiIgAiIgAQoDFeCcM+o2oGlha4OysMMcWkES2I1G0KfRRlFS3ROGSUPldBERSIBERABERABERABERABERABERABERABERABERABERABERABERABERABERABERABERABERAH/2Q=="/>
          <p:cNvSpPr>
            <a:spLocks noChangeAspect="1" noChangeArrowheads="1"/>
          </p:cNvSpPr>
          <p:nvPr/>
        </p:nvSpPr>
        <p:spPr bwMode="auto">
          <a:xfrm>
            <a:off x="368300" y="-371475"/>
            <a:ext cx="1381125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7" name="AutoShape 10" descr="data:image/jpeg;base64,/9j/4AAQSkZJRgABAQAAAQABAAD/2wCEAAkGBhMSERUTEhQWFRUVGBgaGBgXFxYYGBoYFxgXGBcYGhYXGyYgGholGhoYHy8hIycpLC0sGh4xNTAqNSYrLCkBCQoKDgwOGg8PGiwlHyQvLC8sKiwqKSwwLC0sLywsLCwpLCwsLCwsLCw0LywsLCwyLDIsLCwsLCwsMCwsKSwpLP/AABEIAOEA4QMBIgACEQEDEQH/xAAbAAEAAgMBAQAAAAAAAAAAAAAABQYCAwQBB//EAEIQAAEDAgQEAwUGBAQGAgMAAAEAAhEDIQQSMUEFIlFhBnGBEzKRobEUQlJywfAHI4LRYpKy4RUkM8LS8TSiQ2OT/8QAGgEAAgMBAQAAAAAAAAAAAAAAAAQCAwUBBv/EADARAAICAQIDBgUEAwEAAAAAAAABAhEDITEEEkETIlFhgfAjMnGRoULB0fEFM7EU/9oADAMBAAIRAxEAPwD7iiIgAiIgAiIgAiIgAi0VMfTbZ1RgPdzR9SvaOLY/3Xtd5OB+ijzK6s7TNyIikcEovkviXxO2niq2GqOxJq0ubNSr4lrS14D28lOq0AgOANtl1/wj8T1cbXxOapUNOi2m1rHuc4y9zzml7nGwZEzurHjpXZHm12Z9PReOcBc2XDU45RH3w78sv/0gqmUox3dE0m9jvRRZ8QN2p1T/AEgfUhbKfG2HVtRvmwkfFsqCzQfU7yS8CQRaqGJa8S1wI7H69FtVid7EQiIugEREAEREAEREAEREAEREAEREAEREAR3F+J+yFtT/AOt+/wCqjWl9QCKb6k7uMN1/xEA+gUvxDFU6YDnxI93SfQnRQOL4k+tMGGk5QGmZ66e8e2kbJPNG5ay9EN4YOS0Xqc1fEPYTDaMTHLe/ScsLRVeZ5m0zaZymBpaQLFb3McJMGQSBLTGXY2Flg0RLWDOTzSCBBOp8ugCV7GPUejCNGFHiFZsmn7QBusTUb8DMD4KSwXjGbVGg96f/AIOP0JXNSxQpVWuDpAPNtAcQHAx2vHZWDHcCoVrvYM34m8rviNfVThiyrXHP0ewpmUIvVaM+V8U4rVOKxPssKH0cziyt7Pmc5wa5zXHJmkOJF9gFE+A+O1aWNxTqjRTqOpgNky1tMO5jE+9OSJ0vZWD/AIYaeKxDW1yG5iBSc2SMoAz5gADI9Vz/AML+Gj/ieKFZvtiKbXNe5oinz2aG6Xmx15PNbeWM5YKunS8DLhKPP06+P9Fkwlavibspvqz/APkq8rP6ZgR+ULtr8IqiA6sA78LGEgD8xI9LK1YzEimwuPoOp2CrNHFgvdLiSYuDA5vLuCsZ8NCPzNt/U08XNO2tkaW8NgWdUN4DpaPlC1sp1mH3wfNpHlJaL+YHouxzAdARIBEbXmfPRbszb3P1v5nXayHhg+lF7MaOPeOZ7SDoKghzZ6Fw08nfBTHCuJiqD+Juv91Cte9hzNkE67ggdW+vz1XuE4tSp1M5pOYXiCWEFhJM3bsbT8dV2Dlia72nW/5KMmLS0i0ItNDGMf7pk9ND8Ddbk+mnqhLYIiLoBERABERABERABERABERABc2OxzaTczj2AnU9P3suhzoEmwCqePxPtamYHs0Ea3EAT1ME+nRV5J8q0L8OPnlrseVHPrOzZg8/hjlaL63/ANz9NjcQxhaQAQ+RniCHWsRt+nSy6aLCwHNcm5yi2gEDc6a/RQfFsBiHNLmBtyXGmCMx2EZhE5ZBvv5KOKCb7xdlyOu7sS9HFAl7ZaIjcTpJP0HouRrQA4MbBa4mdoJn/Tt5Lj8KvY6m8uu8Plxdcw4Agknvm8iCpXiFOYcBfQ3gRreNRNvVczQ5XXgSwZOb1OTFtgFs5gDJJ1zu8tgD8wrXw9xNKmTqWN/0hU+vXzDS+YQ0aRbW2sfRW/h3/Rp/kb/pCjh3YcUqgrPlWOwtAcTxYdUeKxOZwa7kyFoym4s6IBCw/hG5o4njBQdmpmm32pJk5w8inFh/+wWt8lJ4/EPbj8U0UC6lmBFWAZeWjO3SRDifkon+FtTNxnEkg0y2iQGEQXzUZLgBaBA/zBacq5Pt0MzW1/KPp3H3iGtM6k21tbXazjdU2o7LWky0e6QN7fiHeNNArV4peQGwSLOuI3Lbmemqp7T/ADxLp5gQNAXAi1lkZn3jd4KPw7+pZcIC0CLTbsBsPgtpBILXSIdJdoDBDvT/AGKxw7bZb31G0bgHyW17hDg0gNGoNz33/vdTWxRJ94wABmL7ZiuPG4TXeTcCwtuOh7rdiaRJm4AiZkfBYU6oAIc6zdOkWMT+yoSp6MsjpqjVw/C4j2fK5tUDb3ajekTY6agjysrJwfFOfTBeCHAwZBBkRqDvdVd/En0CX0gxxj3CSARaRYG/Tv5qY4T4rbVbL6bmDqCHs/zC49QFDFyY5LvV5dBbPjktloTyLFjwRIMg7hZLQEgiIgAiIgAiIgAiIgAiLVia4Yxzjo0E/BALUi/EGMAApi5NyOw0Du039Fy4TDtaGuccxjlJAtOkdyN+646TS+rJM5ozTvMkwNhaPL0TH4wMJJP/AE3tJZOosczQTrDtB2VEF2kmxzJ8KKj9ztxdRzW5mxLbnNoRuJ2PT9VE47jTnFpo0qji2ZIYXC+W3JM2nyjvbt4vVbkZUMOYHN6wQ6Rmt5roxjyxhLY5YtGwsR26q2NR3RVK5bMoA4hkqVcRlyseH06zNcstLmGIBltWdQIa/SSrfwzNUpB73ud7RgLWWDQHNloJ1c6CLzHQbni8WYZrqD6rPeYBmIkSyYId1As4dI6Eg5+F+Jh9GhTb7zaTRUG7cgDCCPumW77H4W5HzQTS+v2IY1yzaf1RtbWbBBP3mjoCZIjzv8lbuGOmjT/I35AKqYqlDnxBMuIH5gCT81ZuBH/l6fkfqYSeH5mh3iqcFJFA4n7Y47EvZUApZg32ZHMHNa0OeLe64qv/AMM6hbx2qHjMX0KgaQLMAfTJLrbxE+XVSeOGG+34rNm+05+ctLoywMlg0j3Y/XRQH8OL8f8A5FQgZKpqhxdzNgAMhwuc5Y7+knZacq7P7dTJ15lp+P3Pp3jQODqZzEAgjz5mzIPY/NVzAYWcRZ5LWnNIgAOAvcD5dz0Vk8euYGUy9uYSQBE3lh9LA3UFwa7jJbDhLWt6kiRfUAT8Vj5f9h6Lhm//AD39SxUmyIdp0AMjuVtYx3K0ZQ0XB31kDsvKc5jlN983yAFlrpGTGXPAiSREifdB2iFYJvU2vGYjQwTIBgQJF51utZpWIADWiTJtAN7CPO+i2GMoIAk37N0mQNu26VatnWzuIkWt28rhDOK+hG47BmHOFt4I0jc/vZaOBcCdBdQrQ4EnI+7XAmxa5t2jbR3wIU5AcJNxEGNyD03EyuN1IsOYcpmWwZgW9JN584uqpYot20T53OPL1JHw8KoNVtVhZzSBtebtIsRYfqplQ+B8T0XnI45HgwZs2eztPjBUwmcPLy1F3Rn5L5tVQREVxAIiIAIiIAIiIAKD8Q4y7aIN3AkjsNJjbW28BTioxxftKrs9zPJlJvm1iN9G9oVOaVKvEa4WHNJy8DvwctbnDXPcRBNhGXYDpPToojiTHVjFOmKeQy6tVOUhx2LYzOkSYAjQyFYK+NDCWaAMzDuBIgfD6rGmARnGlTKY0PuiB++qnB9mrojP4styj4fCYkl9GmW4lgLTmOehRFw7QudOn3QTN9DJEYzDsNOvLKMDK8O9qxsQQ01YFSm233gdYEAK1tLKTjlMe0eA6xyg5YHb3o0ha8fjXscz2wYKRflLhJHM0gB+bRpmJ9Dqr+0bexT2aS3N2HxDK7HNbZpGVzDEjM3Rw8j5HqVG+EiPZlxkOOUE2ALWgiWgWguzeepUT4i4ZWwc18JOQA5mF4BpFz2kvbmEvZ1pknQR256LvslZr2l1R+JcTUpNIDAHEu/lteTEOdm10JC5HHzQfK9/dEpZEprmW3uyzcTbDuUxmEk6m0AgTtofTupvh3FqdHCZ6hhrCW2uZmWtAFySCLKi4vxI/NUoVcMTWY3OMhztyQS65iHgAW3kaQoPF+IK+ShXfkbhnVMz6LmjO0sBazM7rBJt2CqxcPNZNVoMZ88JYUk9SQPH6TsVXY+i4OzuIe5oDi1xkGQ+Y9FSPtQw/FKNSlTcXNqh0AhkgG8vvA1BkaEq38b8RYTExLQYHK5pyuA7OG3oqvX4phqMkCXHUudmPqY+S1Vj7veMeWVbRuz6bxXxXh8dhmODg2qM4dRkOeJB2AkglrSDAsdl0eHMLDQQ3LPNJiSIyjfuSvk/BsS3I7EsI9qXtyA2HISbje30cvsvD2n2QmC8hsAaAWOp9brJ4rAoTUlszb4TiHLA4PozteGuAaGh0amREee8n9ZWuoHufYhgLfzGxudgDfugeC+JLIbf3ZM+ci36rR9npANLyDdxJcZ6yY6T0EJdlqVe7O+nVhpytECRE7gxa191qquANiW2uYM9gJ9V6xrTENLWWgREuJEGAZA7Ea3WnEEifesPvEXOoA7f3Q3oRilZsa+0A5IH3t51IvA8+6wfVaQCTYzyi4FpF99NNJWqpiJdDhMA9Br5nsvTXIA0Dg0Abi+pJ6WCjZPkI9vDHvxGek5uYtJc02zxAsdJjY6wOisnBMaS91IiMoBA6aSPnooLCYzJWabENN9jABFhurZg8TSq/wAymWutEjWNYO48ioYsa5+aLp9V4lPFLl3WjR1IiLQEAiIgAiIgAiIgDl4nWy0XmY5THmRA+ap/CXgVQdYD8rQI8iJ/wzvup7xZiclJtpl1x/S79SFX8BjiHjOQOsdwRN9pSmWXfXkafDY32Mn4mni2JonM7LV9rOmWbjQZT7w/LJ6LQ3xJVoFvtqbhTcOUv5SLEkTfKYBIa8AnrsrPUpNLmvHMQIBmQAbkiN1H47AGrUph7A6k1wd1l7AS3NsAHJuORPutae9hKUGu8nXvqRGM8QPxLCylhqzmPgZ4LQOazgXgNMRmHN07xCVW4jiALWPMNIzuqEtpydWeypwC4CTvGVrpEq08V8QgMe1jXe0AMB8NAOgLiXTE/HRR/hsVabGUTTguBfne6zhIiwmDlyiCZturFcYNqKXh+7INRlNJyfn+yI2t/D91W1XEQ3MHQxpJGWzWh1Rx5RA2toBuuWrwpmFx9I+0Ly6jrUcC6Q9wOVv3QeU26FXl9YMaXPIAaJcRMD9T9SvlnG+I0n0AC1wxVS12fzCSfeDTM3/Dp2UsGSc5XJ6IM+LHCNRXr4f2d/H/ABZSwuIDjYvtm1sRDpPqoHhXCsXxariKOHdT9lZ2Z5cGgEgQMrXS7f0Vw8P/AMNqYNGvinurVGsaTTqBpYHkXkRzRsD03Vq8PUhRxmVoADg8dO/6BRycWk+WC36ncfBylFym9lscWC/gdw5tFjHio6o0c1QVXtLnbnKDAE6ADTqpBn8IOFim5n2ec4gvc97qgvMtcXcpttCuaKFsrPjfH/4NDDVaNbBCpUYzMajalRnLGUh4kNkRmkX90WV5wby1rg0B1wBJg3ADb9Lqx49k0njq130Kq2GYwRyTc3G51Bib232kQqc0m6Q5w0Vyy9DKqx3M1wDrST5k7H9wu1mVrnFwEuFyATYDQ281qfTloABEe8e36lclHFkNeGkHM6ASHSc0Ce46eSo2GWudEhTMNbLoAN2kSYnlHXpNvgjhmBedBMA2gbk97b9YSrWIIm79WgCNNddNRda3iT7Rze2UGYI0cdi76CLqRUlrfv35kdXokHe89hGy4ateNLA2jX4KZpVCLO9/7res9+y5cRgw73gREyTYTbT+6olHwHoZEnUiN+0SZncCBE2P11XdwOnUwzR7T8MsqN91wics7js66i62CIPLf/fRXHgAZVw3sniYzBzTrBJIPzseo7KqON5HvTWxHjKUFJaomMLXzsa78QBW1a6FEMaGjRoAHoti1Y3WpiPfQIiLpwIiIAIiIAgfF2GzU2GYIfYdZBt9D6FValwguMZgXSdDmIg79ApziFf21cieVjsnyJfHeRr2C6aldjIb7rYsRGUduxScoLJJs1MeaWDGo+v0ODB8La0nMea0jsZj9fhquyvjKdIEEtblbOWw5dJA6TbzULxLitOm5tRlYVHCQQby25jM0QL7d52g8nFfEmErU8lRzWVIlocZIdBtLZsTabbHomY4KrTQUnxHNdvU7OMDPlphssFRj65jlIJnKTo7W46QphtEO11CiMF4joOozVq0mlrRmDntGw5hJkg6gjr1ELRU8U53PGHbn9m3M4ua9o/KGloc49ToJ30XZRnJ8tbHYyhFXe5q47xEe0Zh/aZCedzssjkc0taXGzc1z15e94fgeGOJxz8S8Ux9mcWMcwFxeXsIPOYiAbgA6i4lcfiDiL20nhkV6lctzMfDS0lgacgaJiwgfMnW48J4T9lw1LD5p9k0NmIBMkm2wkqzJ8HHS6+2Rh8bLb6e0d7Ney5sAz/nBEH+YSeoHNYekrpos0unBaWbFyfu53CPMt/7ln1bX1NBuoy+hbURE8Y4VNZSh7wSZa6ABbRxGnlZXJVLjbRTxM2GcBw9BB+Yn1VGbZMc4R95x8v+Gx9OQ8DM4REkkXvI22hc9am4FoIBgWjWwjUropYkQS50ybtsLXAgam3qvCwOMnNFss5tN4t9VS9RqLcXqcgxMHMZn7smYFrdgf3slasC4A5pcZOWYyiJsLRoL9Vk/Am745TaCdLxJ89ey9oYMskNu4feJ84aR0H7uo0y24bozbdziCXRlh0iw7DfddT3DTmLTzD/ABEGf7GLLlw4BNn8zhz5Y1iNNr/RdNOtyyXMAALZ1FrTqOhUkVTOPF4eTvmJBgaAfQ2HxUXjapY5lUAyw5XEGHZTecw2BB7XKmq9Yub7pBhu2k726LkoODK7HSHSR00mD8QSFVkjzaFi1g0yycJ4nnDWuIdmEtdpIGoI2cPmpNRNPgLWVmPpnK0ZpYNJI26Dt8FLJzDzqNT3X5MifLfdCIiuIBERABYVaga0uOgBPwus1xcYfFCof8J+dv1XG6Vkoq2kVjhjA52bLBBJc46aRbrJMz5ruxYaSxpjK8x5kEEDuDoubgzHZnE+7FutzMH5rzGYGkC7PZrgYEwc0gnL8JvZUYEuo7xLfM0j3iNd1LK+2RrhYOgkFpaRlgDcn+kT1FaxD6T8/ssKK73uc57n02FoJJ1e+1hsXDdTeC4H7UNqV3OqCOVjnFwG3MfvyRMaXvM20eJeLMpU3sFiGOmB7rQPdAGhOm0T1ITUUr5Iq3+BRt05ydL8nzQU61WnVyMaKNN1N75gQ555WU8o6PkiwE9wFY8Nw2tgWNxbX1Kxe1prtMWBaCHMAGgmCNTrsQpjivB308F7Km0EkGpWdoBl/mVHdZzAADo2NpHdjagOFokQ4H2VtAQG5iD25ZjciFY80pNVtf492QWKEU096/PuiicY4/hqpFQUi2sx0Mcxrg9tQjNYDR0An0X1GjXZVY2oxwe1ws4aHYwNrgiNvRU/gPCvtOFrvb/LdWquLC2A5rqYNMOJ0MiRuIPwlPA+MBpvoEmaJlrXZS4U33bOUm4dmHwUeJqadfpJ8NcGr6k7RbvCy8KUv51Vw0AMf1un5ZVm60nYSfhdbfB9EhtRx3cB8BMf/ZIRXfRoZJfCk/oWFERNmWFU/G7sjqT+X7zTJi1jb4z6K2Kt+OcJnoN0kO3E2LXSPkFVmVwY1wjSzRsjcDxEgmYuBIB02gnzldwruLWluXa5k2joNSq7w95dSBc1stt5zEEmPj6qSwtctEzOw6C8apOMzUy4l03O/wBo1pLS/MZHLa+a8Bov3hG0RYAuaSOYTvHefSFhIblEtAkmQIOsx++i9q4hx0ALXQMxMQNPdi/yVgtT6GDKUCBBDTPc7kdJjdbA0AyWzmFgDmGnTSbTK5Hte3NlfmtMnWdNrbLXh+IAOEOJdMBpOxF7duvZRtIt5G1aO6q0tAIeAT1Ej4SCuOs+JggZdxaTG5+a2OqGQCxofJOa0QSTEi8xaFyYiqQ7YXFuthv6/JckyWOPiWbw94gGJpguGV8TGrT1LT+huPmphUfCcPfhqLajTma8McDu1xiQfoDuLHvdmGwnoruGyzlcZrVGTlgou1sZIiJopCIiACj+Pf8Ax6n5f1CkFHeIXRhqp/w/qFGfyssxfPH6oguBNBY4wYzW+A6rLEY3I+DScR91wLSDa46g9oM7Snh6tNGTs4/QLsdSlwd0sPXfzS+JpJDmdNzkiJqurimAGimLNa0EGpcQLxA081jW4KxtA4cDO6t77jN4gklxBIaLAa+p1ksdWyszgZssmxHlrPSVpx+JPsTUYbhoc02MgHNvsRKYWR6V4i3Z72Ymi99J1KpY5SxxabODhBcDqLE22+arHi6gyhQFNoJZzuDC6MpaMoy3k3ebabqa4l4lpUxmBDiQDlB93NAGd2jBffoYBVS8S4g1qTqj3UqjTlZDARlky+MzjJI7D3RoreHhJyutCGecYxpPWi1+FqDMPw+g1zmtaykHEkwAHS+5P5td1T+HcQqf8Se7DFrPbF0MrB2VwPOBlF25oLswkyYiNfoPEeBsqmmXNacjwSS0S4NBgExpmymOyqWMot9n9p0fUxTns2OVjgAfIeyDryBPeUYqbfmcyXS8i1urVDRcXtDHZTYEObJtIPmdCApvw5TAw7Y3L9dffdqoriL4pvnSIEdZEKb4K2KFPblHzulIaz9BrLpirz/Y7UREwJBQvi6fsxIGaHNt5mP1U0ofxX/8c3y3bf1/soZPlZdg/wBsfqiicN9mAQTmLhYawRsG+pUxVpSeawHvNBku0Og6dtVEYJv81hazKADmcRcwOgvdWXBkhpJgTvMknpED6rPgr0N3PLldnE9sTFmkCCQSZvoD6Lrp0ajg1uVsWLpJ20bA3/sthwrrBzwABMx08ysBWtJc+T70BwsNIEaxHzVqjQrKd7G2pSc6SABaLmd7m237soTEhzQwwBpceWun7lTJw+TKC85TqJteTrrr3WmvRDpiXMs0GQQ2fePlEfBclGzuKfK/IhRxCZGcEWMiM0+foFlYusJ/ETM/O5K8xnDS0Oc0S3Y+n0noualXk2Jd+KNANv8A0l22nTH0otXEvXhjH062HblM5ZBBEEQ4kSD8QVMr594SxD6WYOmWkuEj7rzmDDGogiPRX+m+QCNCJ+Kd4bMska6o85mjUmzJERNFIREQAXHxejnoVW9WO+hj5rsWvEMljh1BHxC41aJRdNM+ccJxtdkim03iQRNup+Kn6AeQH13WJgAQGiJu7rpuuShUOWRIMcwAFgBsTqV316jcrab36e8BqTBMA7HdJYIdHbNXi8q3SSZhj6jS4MNUMaWn8F9bEk2sD536Kj8VxLqdR1LD1KtRpa9xaOwcXk6AMk3cIJkAWibEzgLnEloFJpiA7NUIAkgw46ySdR5bqRwXAmMbWaJ/maugZi3KABO8HN5StKMoQ8/IyWpy308yA4B4PBDcRiSaj3Q9tP7jM0GC2AHmb3EA6dVHca4aHY+i2nSDQKtCXtIa0Fp9oZYIzOu0k3kEDYxeDimAG4AAvtAHWdLKkcRxj3VnV203D2VUFrzmDORoaQ7Lpy2JcIEnXKjFKc5tvw/onkjGEFFe/Ev2Iomo0tJLQ6xjWDqBKjaHCxSovpRnbleGzqWvBJb25idLfQcuF8aYYhsuc0uEhrmmY9FubxunWcA08kkF0SSW/cAEm+hlVKGRKqJc+Ju7Oupw8NoOa55dDTExIgWjrBU7wI/8vTvPLr8VCe0FUPjW8D71tz0vspjw4+cNS8voSFUr7TXwLZ12Onj/ACSSJKSrhQKveNMRlogCJzZriRDLn5lqsMqm+O6suawNLjkOmwc4Dc68qqzOoMa4SPNmiRXDKDnS7MOaBYWEiXR30F1LUKzmg2kEwDPe2yjsDg2UwGASQTLfugnddFQbyYGgEa6Dz/3Sa0NbJUn5HTVgNLXAucbgwHR0joAu2o12zhD9TGljBHbzXAzFVMw5WkxGu+v0W11VnLMSJLpPxHa+ysTFpRZnSDPdOWGmS50c0aXP7ssammbMQxxkADToetyJjusaNYyXESO33N/edAM/JYlwyA5nNAAJzRAOseXrGiLCtTUwhzXOcHZTIiS2b65SRGqj8RhxmzBwblH3YAvte1oW8V9eYS52mxIj1uBKxxVUxqOYnQGfS/ZVSpobgnFlgw/CxWw9JzYDg1rSTuGmCD5EEj/dT9NkADoAPgoLwpxNjqQpzztLrEQSC4ukdbESp9N4Yw+eO739DEz2puL6NhERXlAREQAXhC9RAFBwgILmF2WLEncixuf3opxrc7GEmRYn4W+ai+N4U067pHK7mb/USSPQz8l2cOoktgnTp06Sksdxk0a+ZKcFOyt+KPEFSnX9nTdDf5bTdreeoSSHOcC6MmUy0WO86e8B8SVqh9lIe/KDzm4hoJeS1gmm6RlOun4rRnjNwbi3PcwkMpOE5Q8hgphxcGvsWZnkZhcEGYC5PDuMosFRtX2jHU2Nk0w4U82SXhrm5gfdEuJ1vaTDMYqPekn9b0+wvOTlFRg0/JLX7knj8Q+riW0ahaHOf7N2SDAjMdbyZAEixJsVaKeEZQptDQG02CI7dOpJ+JJ7qGw/hvJToluU1nONTNNs0Co0A9AQL7kknUqcw9bOYqNALbkE77WPx3Hcq3NTSS2XuxbC3GTb3fuiv+CMFTDHtLOZjyOdsvDRIaOcSBHpdWA0QHtNFrQ4ZibBo6GY31WNbAh9XNdpAHM3UnaSdbW66LpYwsaSXzF5IiB+qrnO5c34JwhUeUw4hjCym5x94tgDW5sBNtNfRQmC4pXaxrGVC1gmAGtm8n3iCVp4xxU1S0Ra8Cb5o1PkJ+K9pBY3FZ3fcZs4sCjDvLU6HY+uda1X/MR9EGMqz/1av/8AR/8AdAxZZL/BJdpkf6n9yVR8F9jKnxCtb+bU3+8T9Vz0sU6pUc97i4jkBJ8touQS74reG6LVSrA05zRF9YvvPW5Oqa4dybdtnKXRGP2zUF4tvYXutbMTMOMtb1nNJ2tCxxIgwDmvJ0n5ellz0H5XFwabwB59L6XTLepaoJolaDzDXSBMc0yb9iBrpquhpfGoIa4m4ud9vPZRdKsGO5pMzlGsdQB+q3faGQ8HlkyASY0EaGNphWKRTLG7JBznE2IIzCQdDpaVji6z84EiDM8tuXS891y+0LgJy6WuQBuuSri5cQA4wPvEwTN4P9kORyOK2Y4uu3mzXcCL3FrQO2+68xDyCAOWx6HzgDdc4kNgQQSR0tJla2y6oGszZjZo96SdAJKpbHFFL0JDg9F9KpmqFwp1BnYduUQHNOzoAkdzsV9CwGI9pTa47j/ZajwlhotokcrQAOoyiAR3XVSpBrQ1ogCwCdwYJY5t3o/+nms2VZNetmaIibFwiIgAiIgCJ8RcINanLffbOXvpLfl+7qqYLjBpEhzCADBGhzC1gd+xjZfQVXfFuEoZM7hFQ2YW2JO09QOv90rnjS7ROqH+FzL/AFTVp7eRy+2oVoDmsqFpzNa9oLgeoDhY91SsX4Pr+3MNa4OLnPLvZFvPWdUcRImmYgQcxIJEwpAUnCJN/jf1Flg5r+2t5/8ASVhx0Y7pMelwSfyyoseCFOiylSdUaXMYATmHTmI2AnQW2svK/FqQdbn6kaRrEnXfS2t1XC14By7+g+QT7O46m/WJ+qhLjE9SyHBxjuyaxniRmTkkmNTlAHfX99VA4jxBUeMocXDzhvyFz+5Xo4aCSXcxtBdePLYei6GYEC8eqWnxTZfDFjh0ObC0TOZxk/QHYdlJ0mrn+0U27z2F/wDZeDjDRZrST3IH0lKO5snJSlsiRASP0XNSfiHe5Qd/kf8AUwF1s4VjXX9mB55B/wByuWGb2T+wtKo7yS9TB8x8Vx1MLoRbU6SJOtv7KUbwDGnakPM/2BR3hzGgW9if6j/4qa4fMtYpnFmxr9S+5Cve8C4k9RDfldc/2jLyvLupMb/mAt9VOngWMGtKmfJ4/UrnrcPxDZzYap5tIf8A6ZU/jx3iXRyweia+6IhtQOGZriTpJ0idb6LYKrwSIzd5CV3U5io0tI2e2D8CsBgqd8haCfww0/KCodtW6oYvxRqq1TlEAawCRr6fvRYsqOtm1BvcD4XW13DLze2kkmPKdF7SwYbtfU9yjtl0JWjHDUjUcGNMEkBsuAAnqdp6fBd9BlTDYgB4dTOzhc9C7o5u1tvgsqTARBuArJwp7cTTNCvdzbtd96NiD+IWHcRM3Xccu17sXUunn5CHF5JKOm3UneH4zO28ZhrGh6EdiutQvB8M9tZ4doxoYOh0Mx+9VNLbwSlKFy3MCaSegREVxAIiIAIiIAKicWxvtqznfdaS1vk03PqZPwV1xlQtpvcNQ1xHoCVQ8PQsPJZf+Rm6UF1NLgYrvTZ4Kc/vb+62MobFZvhjcziGgbkwo/EcdGlJpcdiZDZ7DV3yWWoGkuaXykh9kC48RjKTPvTGwv8APQLpwfhvF4i9Z3s2dx9KY/7irNwvwnh6EENzvH338xHkNG+gTePgpT3VIoycRjxbyt+C/kqmEwOJrn+VSyN/G+w9M2voCpfC+Agb16rnno2w+Jn5AK2otHHwWKG6sRnx+R/Lp78SJw/hbCs0pNP5pd/qlSNHDMZ7rWt8gB9FtRNRhGOyE5ZJz+ZthERSIBERABERAGuth2vEPaHDoQCPgVB4/wAEYep7oNM/4Db/ACmR8IVgRQljjP5kWY8s8esG0fPsf4SxNG9M+1b/AIdf8jj/AKSVGUOICYqtLSNdbebTcL6oo/ivAqOIH8xt9nCzx5O/QyOyQy8BCWsDRxf5F7ZV6rcprKYgRBHbRZ4WuadVlQbOE/lNj8iVy8V4BXwZL2kvpfiAsPztGn5h8tFro8RbUbHuuIsJsT2P6arLnjlhlfVGhSnG4u0/ep9NReNXq9MeaCIiACIiACIiAMXskEHQ2XzPifFXUapw4b/MEXIJ10yge9a/qvpy8hLZ+HWar6DXD8R2Ldq0fPOG+FMRXcH1czR1qa/007R6x6q5cL8P0aHuNl343Xd8dvSFJIu4uHhj1W/idz8XkzaPReCCIiYFAiIgAiIgAiIgAiIgAiIgAiIgAiIgAQoDFeCcM+o2oGlha4OysMMcWkES2I1G0KfRRlFS3ROGSUPldBERSIBERABERABERABERABERABERABERABERABERABERABERABERABERABERABERABERABERAH/2Q=="/>
          <p:cNvSpPr>
            <a:spLocks noChangeAspect="1" noChangeArrowheads="1"/>
          </p:cNvSpPr>
          <p:nvPr/>
        </p:nvSpPr>
        <p:spPr bwMode="auto">
          <a:xfrm>
            <a:off x="520700" y="-219075"/>
            <a:ext cx="1381125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latin typeface="Calibri" pitchFamily="34" charset="0"/>
            </a:endParaRPr>
          </a:p>
        </p:txBody>
      </p:sp>
      <p:pic>
        <p:nvPicPr>
          <p:cNvPr id="4108" name="Picture 12" descr="http://t0.gstatic.com/images?q=tbn:ANd9GcTxu9O_vYR559CU0Heoj6YsuOHSl1vH4yXZbA_8CqGe8lNOiIjW6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96" y="2852936"/>
            <a:ext cx="2302458" cy="225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t0.gstatic.com/images?q=tbn:ANd9GcS_jsLPR_RdAAe_I5OxR5FkTaxhxQxfTn-tKOZo6wvbMHmxNUtnu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79193"/>
            <a:ext cx="2679894" cy="259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78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910319" y="625697"/>
            <a:ext cx="8229600" cy="582763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GB" sz="2800" dirty="0"/>
              <a:t>Respiration				Breathing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800" dirty="0"/>
              <a:t>				Photosynthesis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800" dirty="0"/>
              <a:t>Digestion					Deforestation		</a:t>
            </a:r>
            <a:endParaRPr lang="en-US" sz="2800" dirty="0"/>
          </a:p>
        </p:txBody>
      </p:sp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691950" y="409673"/>
            <a:ext cx="2232025" cy="868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36870" name="Oval 6"/>
          <p:cNvSpPr>
            <a:spLocks noChangeArrowheads="1"/>
          </p:cNvSpPr>
          <p:nvPr/>
        </p:nvSpPr>
        <p:spPr bwMode="auto">
          <a:xfrm>
            <a:off x="6185292" y="3578025"/>
            <a:ext cx="2520950" cy="101559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691949" y="3724075"/>
            <a:ext cx="2232025" cy="868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3267638" y="1777825"/>
            <a:ext cx="2952750" cy="87188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5252131" y="431364"/>
            <a:ext cx="2232025" cy="868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96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624736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19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1187" y="188640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Linking Key Terms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55" t="17187" r="27416" b="30274"/>
          <a:stretch/>
        </p:blipFill>
        <p:spPr bwMode="auto">
          <a:xfrm>
            <a:off x="683568" y="1556792"/>
            <a:ext cx="7750919" cy="495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90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Investigation</a:t>
            </a:r>
            <a:endParaRPr lang="en-GB" dirty="0"/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768752" cy="5076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525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2250"/>
            <a:ext cx="8229600" cy="599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02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9810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/>
              <a:t>Investigation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3"/>
            <a:ext cx="8229600" cy="4641379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You </a:t>
            </a:r>
            <a:r>
              <a:rPr lang="en-GB" dirty="0"/>
              <a:t>are in the Amazon Rainforest and you discover 5 new species. </a:t>
            </a:r>
          </a:p>
          <a:p>
            <a:r>
              <a:rPr lang="en-GB" dirty="0"/>
              <a:t>How would you know which species are most closely related to each other?</a:t>
            </a:r>
          </a:p>
          <a:p>
            <a:r>
              <a:rPr lang="en-GB" dirty="0"/>
              <a:t>How could you classify </a:t>
            </a:r>
            <a:r>
              <a:rPr lang="en-GB" dirty="0" smtClean="0"/>
              <a:t>them?</a:t>
            </a:r>
            <a:r>
              <a:rPr lang="en-GB" dirty="0"/>
              <a:t>	      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(</a:t>
            </a:r>
            <a:r>
              <a:rPr lang="en-GB" dirty="0"/>
              <a:t>5marks)</a:t>
            </a:r>
            <a:endParaRPr lang="en-US" dirty="0"/>
          </a:p>
        </p:txBody>
      </p:sp>
      <p:pic>
        <p:nvPicPr>
          <p:cNvPr id="17412" name="Picture 4" descr="black creste maca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581525"/>
            <a:ext cx="31908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84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72819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sz="4900" b="1" dirty="0" smtClean="0"/>
              <a:t>HOTS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Higher Order Thinking Skills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7416824" cy="2952328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What are HOTS?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Why are HOTS important?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dirty="0" smtClean="0"/>
              <a:t>How can we structure our lessons to promote HOTS?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89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Re-design your objectives and tasks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698693" cy="442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4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Key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 for varied opportunities to develop these higher order thinking skills</a:t>
            </a:r>
          </a:p>
          <a:p>
            <a:r>
              <a:rPr lang="en-GB" dirty="0" smtClean="0"/>
              <a:t>Highlight skill components</a:t>
            </a:r>
          </a:p>
          <a:p>
            <a:r>
              <a:rPr lang="en-GB" dirty="0" smtClean="0"/>
              <a:t>Challenge learners and develop autonomy</a:t>
            </a:r>
          </a:p>
          <a:p>
            <a:r>
              <a:rPr lang="en-GB" dirty="0" smtClean="0"/>
              <a:t>Assess skill acquisition and give feedback</a:t>
            </a:r>
          </a:p>
          <a:p>
            <a:r>
              <a:rPr lang="en-GB" dirty="0" smtClean="0"/>
              <a:t>Give them the opportunity to peer and self-assess skill acquisition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13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Important aspects to consider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39118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882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Student Task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646643"/>
              </p:ext>
            </p:extLst>
          </p:nvPr>
        </p:nvGraphicFramePr>
        <p:xfrm>
          <a:off x="179512" y="2132856"/>
          <a:ext cx="8748461" cy="3994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385"/>
                <a:gridCol w="1749385"/>
                <a:gridCol w="1750921"/>
                <a:gridCol w="1749385"/>
                <a:gridCol w="1749385"/>
              </a:tblGrid>
              <a:tr h="199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What?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Where?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Who/ Which?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Draw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Define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99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How?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Why?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Describe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Explain 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3200" dirty="0">
                          <a:effectLst/>
                          <a:latin typeface="Calibri" pitchFamily="34" charset="0"/>
                        </a:rPr>
                        <a:t>Link</a:t>
                      </a:r>
                      <a:endParaRPr lang="en-GB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9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HOTS – What are they?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Getting students to use higher </a:t>
            </a:r>
            <a:r>
              <a:rPr lang="en-GB" dirty="0"/>
              <a:t>o</a:t>
            </a:r>
            <a:r>
              <a:rPr lang="en-GB" dirty="0" smtClean="0"/>
              <a:t>rder cognitive processes</a:t>
            </a:r>
          </a:p>
          <a:p>
            <a:endParaRPr lang="en-GB" dirty="0" smtClean="0"/>
          </a:p>
          <a:p>
            <a:r>
              <a:rPr lang="en-GB" dirty="0" smtClean="0"/>
              <a:t>Use of the Analysis, Synthesis, Evaluate and Link Lesson objectives</a:t>
            </a:r>
          </a:p>
          <a:p>
            <a:endParaRPr lang="en-GB" dirty="0" smtClean="0"/>
          </a:p>
          <a:p>
            <a:r>
              <a:rPr lang="en-GB" dirty="0" smtClean="0"/>
              <a:t>Increasing the use of open ended, thought-provoking questions</a:t>
            </a:r>
          </a:p>
          <a:p>
            <a:endParaRPr lang="en-GB" dirty="0"/>
          </a:p>
          <a:p>
            <a:r>
              <a:rPr lang="en-GB" dirty="0" smtClean="0"/>
              <a:t>NOT just for the highest attaining students!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6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58898"/>
            <a:ext cx="7416824" cy="492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5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544362" cy="455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24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/>
              <a:t>HOTS – Why are they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GB" i="1" dirty="0" smtClean="0"/>
              <a:t>Lead to a deep learning that goes beyond the acquisition of knowledge and embraces understanding and application of knowledge</a:t>
            </a:r>
          </a:p>
          <a:p>
            <a:endParaRPr lang="en-GB" dirty="0"/>
          </a:p>
          <a:p>
            <a:r>
              <a:rPr lang="en-GB" dirty="0" smtClean="0"/>
              <a:t>Help students to consolidate learning </a:t>
            </a:r>
          </a:p>
          <a:p>
            <a:r>
              <a:rPr lang="en-GB" dirty="0" smtClean="0"/>
              <a:t>Drive students to a higher level of understanding </a:t>
            </a:r>
          </a:p>
          <a:p>
            <a:r>
              <a:rPr lang="en-GB" dirty="0" smtClean="0"/>
              <a:t>Promotion of thinking skills</a:t>
            </a:r>
          </a:p>
          <a:p>
            <a:r>
              <a:rPr lang="en-GB" dirty="0" smtClean="0"/>
              <a:t>Develop independence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7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 smtClean="0"/>
              <a:t>An example from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 marL="0" indent="0" hangingPunct="0">
              <a:buNone/>
            </a:pPr>
            <a:r>
              <a:rPr lang="en-GB" dirty="0"/>
              <a:t>Aim: </a:t>
            </a:r>
          </a:p>
          <a:p>
            <a:pPr marL="0" indent="0" hangingPunct="0">
              <a:buNone/>
            </a:pPr>
            <a:r>
              <a:rPr lang="en-GB" dirty="0"/>
              <a:t>To improve understanding of how drugs from a certain group affect the body.</a:t>
            </a:r>
          </a:p>
          <a:p>
            <a:pPr marL="0" indent="0" hangingPunct="0">
              <a:buNone/>
            </a:pPr>
            <a:r>
              <a:rPr lang="en-GB" dirty="0"/>
              <a:t> </a:t>
            </a:r>
          </a:p>
          <a:p>
            <a:pPr marL="0" indent="0" hangingPunct="0">
              <a:buNone/>
            </a:pPr>
            <a:r>
              <a:rPr lang="en-GB" dirty="0"/>
              <a:t>Objectives: </a:t>
            </a:r>
          </a:p>
          <a:p>
            <a:pPr marL="0" indent="0" hangingPunct="0">
              <a:buNone/>
            </a:pPr>
            <a:r>
              <a:rPr lang="en-GB" dirty="0"/>
              <a:t>Complete a research task to:</a:t>
            </a:r>
          </a:p>
          <a:p>
            <a:pPr marL="0" lvl="0" indent="0" hangingPunct="0">
              <a:buNone/>
            </a:pPr>
            <a:r>
              <a:rPr lang="en-GB" dirty="0"/>
              <a:t>Explain how a drug alters the physiology of the body</a:t>
            </a:r>
          </a:p>
          <a:p>
            <a:pPr marL="0" lvl="0" indent="0" hangingPunct="0">
              <a:buNone/>
            </a:pPr>
            <a:r>
              <a:rPr lang="en-GB" dirty="0"/>
              <a:t>Discuss the dangers of using the drug</a:t>
            </a:r>
          </a:p>
          <a:p>
            <a:pPr marL="0" indent="0" hangingPunc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077072"/>
            <a:ext cx="8208912" cy="20313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hangingPunct="0"/>
            <a:r>
              <a:rPr lang="en-GB" dirty="0"/>
              <a:t>Questions/Tasks:</a:t>
            </a:r>
          </a:p>
          <a:p>
            <a:pPr lvl="0" hangingPunct="0"/>
            <a:r>
              <a:rPr lang="en-GB" dirty="0"/>
              <a:t>Describe: How do stimulants change the way the body works?</a:t>
            </a:r>
          </a:p>
          <a:p>
            <a:pPr lvl="0" hangingPunct="0"/>
            <a:r>
              <a:rPr lang="en-GB" dirty="0"/>
              <a:t>Describe: How does the activity at the synapse changes when someone takes a stimulant?</a:t>
            </a:r>
          </a:p>
          <a:p>
            <a:pPr lvl="0" hangingPunct="0"/>
            <a:r>
              <a:rPr lang="en-GB" dirty="0"/>
              <a:t>Use data and evidence: How many people died from taking stimulants last year?</a:t>
            </a:r>
          </a:p>
          <a:p>
            <a:pPr lvl="0" hangingPunct="0"/>
            <a:r>
              <a:rPr lang="en-GB" dirty="0"/>
              <a:t>Explain: Why can taking a stimulant be dangerous?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5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640227"/>
              </p:ext>
            </p:extLst>
          </p:nvPr>
        </p:nvGraphicFramePr>
        <p:xfrm>
          <a:off x="467542" y="980729"/>
          <a:ext cx="8280923" cy="4680521"/>
        </p:xfrm>
        <a:graphic>
          <a:graphicData uri="http://schemas.openxmlformats.org/drawingml/2006/table">
            <a:tbl>
              <a:tblPr/>
              <a:tblGrid>
                <a:gridCol w="1970237"/>
                <a:gridCol w="1051781"/>
                <a:gridCol w="1051781"/>
                <a:gridCol w="1051781"/>
                <a:gridCol w="1051781"/>
                <a:gridCol w="1051781"/>
                <a:gridCol w="1051781"/>
              </a:tblGrid>
              <a:tr h="888706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endParaRPr lang="en-US" sz="1000" kern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Cognitive Process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52975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The Knowledge dimension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1. Remember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2. Understand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3. Apply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4. Analyse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5. Evaluate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6. Create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A. Factual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B. Conceptual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C. Procedural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710"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900" kern="0">
                          <a:effectLst/>
                          <a:latin typeface="+mj-lt"/>
                          <a:ea typeface="Times New Roman"/>
                        </a:rPr>
                        <a:t>D. Metacognitivve Knowledge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n-GB" sz="1000" kern="14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Aft>
                          <a:spcPts val="0"/>
                        </a:spcAft>
                      </a:pPr>
                      <a:endParaRPr lang="en-GB" sz="1000" kern="14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86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206142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marL="0" indent="0" hangingPunct="0">
              <a:buNone/>
            </a:pPr>
            <a:r>
              <a:rPr lang="en-GB" dirty="0"/>
              <a:t> </a:t>
            </a:r>
          </a:p>
          <a:p>
            <a:pPr marL="0" indent="0" hangingPunct="0">
              <a:buNone/>
            </a:pPr>
            <a:r>
              <a:rPr lang="en-GB" dirty="0"/>
              <a:t>Objectives: </a:t>
            </a:r>
          </a:p>
          <a:p>
            <a:pPr marL="0" indent="0" hangingPunct="0">
              <a:buNone/>
            </a:pPr>
            <a:r>
              <a:rPr lang="en-GB" dirty="0"/>
              <a:t>Complete a research task to:</a:t>
            </a:r>
          </a:p>
          <a:p>
            <a:pPr marL="0" indent="0" hangingPunct="0">
              <a:buNone/>
            </a:pPr>
            <a:r>
              <a:rPr lang="en-GB" dirty="0"/>
              <a:t>            1. Explain how an illegal drug alters the physiology of the body</a:t>
            </a:r>
          </a:p>
          <a:p>
            <a:pPr marL="0" indent="0" hangingPunct="0">
              <a:buNone/>
            </a:pPr>
            <a:r>
              <a:rPr lang="en-GB" dirty="0"/>
              <a:t>            2. Discuss the dangers of using the illegal drug</a:t>
            </a:r>
          </a:p>
          <a:p>
            <a:pPr marL="0" indent="0" hangingPunct="0">
              <a:buNone/>
            </a:pPr>
            <a:r>
              <a:rPr lang="en-GB" dirty="0"/>
              <a:t>            3. Analyse the impact of increasing use of this drug on society</a:t>
            </a:r>
          </a:p>
          <a:p>
            <a:pPr marL="0" indent="0" hangingPunct="0">
              <a:buNone/>
            </a:pPr>
            <a:r>
              <a:rPr lang="en-GB" dirty="0"/>
              <a:t>            4. Produce a guide for teenagers to describe and explain the dangers of using drugs</a:t>
            </a:r>
          </a:p>
          <a:p>
            <a:pPr marL="0" indent="0" hangingPunct="0">
              <a:buNone/>
            </a:pP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9552" y="2708920"/>
            <a:ext cx="8208912" cy="3816429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hangingPunct="0"/>
            <a:r>
              <a:rPr lang="en-GB" sz="1600" dirty="0"/>
              <a:t>Questions</a:t>
            </a:r>
          </a:p>
          <a:p>
            <a:pPr hangingPunct="0"/>
            <a:r>
              <a:rPr lang="en-GB" sz="1600" i="1" dirty="0"/>
              <a:t>            </a:t>
            </a:r>
            <a:r>
              <a:rPr lang="en-GB" sz="1600" dirty="0"/>
              <a:t>5. Analyse: Is there a relationship between increased use of the drug and crime?</a:t>
            </a:r>
          </a:p>
          <a:p>
            <a:pPr hangingPunct="0"/>
            <a:r>
              <a:rPr lang="en-GB" sz="1600" dirty="0"/>
              <a:t>            6. Analyse: What impact may this have on a local community where drug use is high?</a:t>
            </a:r>
          </a:p>
          <a:p>
            <a:pPr hangingPunct="0"/>
            <a:r>
              <a:rPr lang="en-GB" sz="1600" dirty="0"/>
              <a:t>            7. Cognitive conflict: Compare the impact of this illegal drug with that of alcohol use?</a:t>
            </a:r>
          </a:p>
          <a:p>
            <a:pPr hangingPunct="0"/>
            <a:r>
              <a:rPr lang="en-GB" sz="1600" dirty="0"/>
              <a:t>            8. Create: An information sheet showing the risks of drug use and evaluating the impact of </a:t>
            </a:r>
            <a:r>
              <a:rPr lang="en-GB" sz="1600" dirty="0" smtClean="0"/>
              <a:t>	drug </a:t>
            </a:r>
            <a:r>
              <a:rPr lang="en-GB" sz="1600" dirty="0"/>
              <a:t>use on society.  </a:t>
            </a:r>
          </a:p>
          <a:p>
            <a:pPr hangingPunct="0"/>
            <a:r>
              <a:rPr lang="en-GB" sz="1600" dirty="0"/>
              <a:t>            </a:t>
            </a:r>
          </a:p>
          <a:p>
            <a:pPr hangingPunct="0"/>
            <a:r>
              <a:rPr lang="en-GB" sz="1600" i="1" dirty="0"/>
              <a:t>Use the following questions to help you present the information in the clearest method:</a:t>
            </a:r>
            <a:endParaRPr lang="en-GB" sz="1600" dirty="0"/>
          </a:p>
          <a:p>
            <a:pPr hangingPunct="0"/>
            <a:r>
              <a:rPr lang="en-GB" sz="1600" i="1" dirty="0"/>
              <a:t>                 a. How can you present the information to help people understand the link between </a:t>
            </a:r>
            <a:r>
              <a:rPr lang="en-GB" sz="1600" i="1" dirty="0" smtClean="0"/>
              <a:t>	drug </a:t>
            </a:r>
            <a:r>
              <a:rPr lang="en-GB" sz="1600" i="1" dirty="0"/>
              <a:t>use and crime rates?</a:t>
            </a:r>
            <a:endParaRPr lang="en-GB" sz="1600" dirty="0"/>
          </a:p>
          <a:p>
            <a:pPr hangingPunct="0"/>
            <a:r>
              <a:rPr lang="en-GB" sz="1600" i="1" dirty="0"/>
              <a:t>                                    -Will graphs and bar charts help?</a:t>
            </a:r>
            <a:endParaRPr lang="en-GB" sz="1600" dirty="0"/>
          </a:p>
          <a:p>
            <a:pPr hangingPunct="0"/>
            <a:r>
              <a:rPr lang="en-GB" sz="1600" i="1" dirty="0"/>
              <a:t>                                    -Should you section the information to make it clearer?</a:t>
            </a:r>
            <a:endParaRPr lang="en-GB" sz="1600" dirty="0"/>
          </a:p>
          <a:p>
            <a:pPr hangingPunct="0"/>
            <a:r>
              <a:rPr lang="en-GB" sz="1600" i="1" dirty="0"/>
              <a:t>                 b. What might help people to understand all of the terms you use in your information </a:t>
            </a:r>
            <a:r>
              <a:rPr lang="en-GB" sz="1600" i="1" dirty="0" smtClean="0"/>
              <a:t>	pack?</a:t>
            </a:r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87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515</Words>
  <Application>Microsoft Office PowerPoint</Application>
  <PresentationFormat>On-screen Show (4:3)</PresentationFormat>
  <Paragraphs>205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Using the objects displayed, how can he get fresh water?</vt:lpstr>
      <vt:lpstr>HOTS Higher Order Thinking Skills</vt:lpstr>
      <vt:lpstr>HOTS – What are they?</vt:lpstr>
      <vt:lpstr>PowerPoint Presentation</vt:lpstr>
      <vt:lpstr>PowerPoint Presentation</vt:lpstr>
      <vt:lpstr>HOTS – Why are they important?</vt:lpstr>
      <vt:lpstr>An example from Science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whales manage to breed underwater?</vt:lpstr>
      <vt:lpstr>PowerPoint Presentation</vt:lpstr>
      <vt:lpstr>PowerPoint Presentation</vt:lpstr>
      <vt:lpstr>Linking Key Terms</vt:lpstr>
      <vt:lpstr>Investigation</vt:lpstr>
      <vt:lpstr>PowerPoint Presentation</vt:lpstr>
      <vt:lpstr>Investigation</vt:lpstr>
      <vt:lpstr>Re-design your objectives and tasks</vt:lpstr>
      <vt:lpstr>Key principles</vt:lpstr>
      <vt:lpstr>Important aspects to consider</vt:lpstr>
      <vt:lpstr>Student Task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 Duffy</dc:creator>
  <cp:lastModifiedBy>J Gale</cp:lastModifiedBy>
  <cp:revision>19</cp:revision>
  <cp:lastPrinted>2011-12-06T14:33:02Z</cp:lastPrinted>
  <dcterms:created xsi:type="dcterms:W3CDTF">2011-12-05T09:41:24Z</dcterms:created>
  <dcterms:modified xsi:type="dcterms:W3CDTF">2011-12-06T16:42:42Z</dcterms:modified>
</cp:coreProperties>
</file>