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F61F01-86D3-4C34-A1EA-FBEAE3045173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8DEF9-2FF1-4376-BC53-54F430B8A9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746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27D2-3458-4A62-91B6-16609B7276EE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5872-8500-4520-BED3-BC1F7A698F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27D2-3458-4A62-91B6-16609B7276EE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5872-8500-4520-BED3-BC1F7A698F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27D2-3458-4A62-91B6-16609B7276EE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5872-8500-4520-BED3-BC1F7A698F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27D2-3458-4A62-91B6-16609B7276EE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5872-8500-4520-BED3-BC1F7A698F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27D2-3458-4A62-91B6-16609B7276EE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5872-8500-4520-BED3-BC1F7A698F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27D2-3458-4A62-91B6-16609B7276EE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5872-8500-4520-BED3-BC1F7A698F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27D2-3458-4A62-91B6-16609B7276EE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5872-8500-4520-BED3-BC1F7A698F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27D2-3458-4A62-91B6-16609B7276EE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5872-8500-4520-BED3-BC1F7A698F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27D2-3458-4A62-91B6-16609B7276EE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5872-8500-4520-BED3-BC1F7A698F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27D2-3458-4A62-91B6-16609B7276EE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5872-8500-4520-BED3-BC1F7A698F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27D2-3458-4A62-91B6-16609B7276EE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5872-8500-4520-BED3-BC1F7A698FA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027D2-3458-4A62-91B6-16609B7276EE}" type="datetimeFigureOut">
              <a:rPr lang="en-GB" smtClean="0"/>
              <a:t>11/01/2012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75872-8500-4520-BED3-BC1F7A698FA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://www.posteremag.ro/imagini/435-Sylvester%20&amp;%20Tweety.jpg"/>
          <p:cNvPicPr>
            <a:picLocks noChangeAspect="1" noChangeArrowheads="1"/>
          </p:cNvPicPr>
          <p:nvPr/>
        </p:nvPicPr>
        <p:blipFill>
          <a:blip r:embed="rId2" cstate="print"/>
          <a:srcRect l="1291" t="2128" r="-631"/>
          <a:stretch>
            <a:fillRect/>
          </a:stretch>
        </p:blipFill>
        <p:spPr bwMode="auto">
          <a:xfrm>
            <a:off x="4176464" y="3573016"/>
            <a:ext cx="5004048" cy="3311992"/>
          </a:xfrm>
          <a:prstGeom prst="rect">
            <a:avLst/>
          </a:prstGeom>
          <a:noFill/>
        </p:spPr>
      </p:pic>
      <p:pic>
        <p:nvPicPr>
          <p:cNvPr id="3076" name="Picture 4" descr="http://www.tomjerrygames.net/files/image/tom-and-jerry-spotligt-collec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238625" cy="38957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Predation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140968"/>
            <a:ext cx="6400800" cy="792088"/>
          </a:xfrm>
        </p:spPr>
        <p:txBody>
          <a:bodyPr/>
          <a:lstStyle/>
          <a:p>
            <a:r>
              <a:rPr lang="en-GB" dirty="0" smtClean="0"/>
              <a:t>Joe Packer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ages.wikia.com/pixar/images/c/ce/Bruce-finding-nem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3039657" cy="230425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Predators and Prey</a:t>
            </a:r>
            <a:endParaRPr lang="en-GB" dirty="0"/>
          </a:p>
        </p:txBody>
      </p:sp>
      <p:pic>
        <p:nvPicPr>
          <p:cNvPr id="1032" name="Picture 8" descr="http://t0.gstatic.com/images?q=tbn:ANd9GcTzVO_A-Qpai5MaOd7iopVsGNNGLG7aitxqVRIKdkcTfB0yMMo2f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05064"/>
            <a:ext cx="2520280" cy="252028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03648" y="1556792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Impact" pitchFamily="34" charset="0"/>
              </a:rPr>
              <a:t>PREDATOR</a:t>
            </a:r>
            <a:endParaRPr lang="en-GB" sz="2400" dirty="0">
              <a:latin typeface="Impac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6176" y="1484784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Jivetalk" pitchFamily="2" charset="0"/>
              </a:rPr>
              <a:t>PREY</a:t>
            </a:r>
            <a:endParaRPr lang="en-GB" sz="2400" dirty="0">
              <a:latin typeface="Jivetalk" pitchFamily="2" charset="0"/>
            </a:endParaRPr>
          </a:p>
        </p:txBody>
      </p:sp>
      <p:pic>
        <p:nvPicPr>
          <p:cNvPr id="1038" name="Picture 14" descr="http://t0.gstatic.com/images?q=tbn:ANd9GcSRItvi7aFLLEryGKAwa0qxbxQ90OJAYSzJjZjxpvTRnLN6U-d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789040"/>
            <a:ext cx="2016224" cy="2485346"/>
          </a:xfrm>
          <a:prstGeom prst="rect">
            <a:avLst/>
          </a:prstGeom>
          <a:noFill/>
        </p:spPr>
      </p:pic>
      <p:pic>
        <p:nvPicPr>
          <p:cNvPr id="1042" name="Picture 18" descr="http://t0.gstatic.com/images?q=tbn:ANd9GcShnaJQMav97zuBXBrmCywfKiMkEAw4kOfO8f-JXd-wQBST2uo-J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4077072"/>
            <a:ext cx="2143125" cy="2143125"/>
          </a:xfrm>
          <a:prstGeom prst="rect">
            <a:avLst/>
          </a:prstGeom>
          <a:noFill/>
        </p:spPr>
      </p:pic>
      <p:pic>
        <p:nvPicPr>
          <p:cNvPr id="1048" name="Picture 24" descr="http://t0.gstatic.com/images?q=tbn:ANd9GcRhJhMsWLTL5xOBYeRctlkzT1ahOIjrEUdEbMAvEyTj1G3pt3o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2276872"/>
            <a:ext cx="1450447" cy="1562021"/>
          </a:xfrm>
          <a:prstGeom prst="rect">
            <a:avLst/>
          </a:prstGeom>
          <a:noFill/>
        </p:spPr>
      </p:pic>
      <p:pic>
        <p:nvPicPr>
          <p:cNvPr id="17" name="Picture 4" descr="http://t1.gstatic.com/images?q=tbn:ANd9GcTyMLs1v8JINWOv8XelKd40F_Nh1ZMnYA0cMqdBYm_sBVI_QBhx5w"/>
          <p:cNvPicPr>
            <a:picLocks noChangeAspect="1" noChangeArrowheads="1"/>
          </p:cNvPicPr>
          <p:nvPr/>
        </p:nvPicPr>
        <p:blipFill>
          <a:blip r:embed="rId7" cstate="print"/>
          <a:srcRect l="10000"/>
          <a:stretch>
            <a:fillRect/>
          </a:stretch>
        </p:blipFill>
        <p:spPr bwMode="auto">
          <a:xfrm>
            <a:off x="2699792" y="4365104"/>
            <a:ext cx="1944216" cy="2185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Evolutionary Relationship</a:t>
            </a:r>
            <a:endParaRPr lang="en-GB" dirty="0"/>
          </a:p>
        </p:txBody>
      </p:sp>
      <p:pic>
        <p:nvPicPr>
          <p:cNvPr id="6146" name="Picture 2" descr="http://3.bp.blogspot.com/_mmBw3uzPnJI/SWIvJ2Ln-SI/AAAAAAAAfBw/ta_b9Jado1A/s400/animal-camouflage-18.jpg"/>
          <p:cNvPicPr>
            <a:picLocks noChangeAspect="1" noChangeArrowheads="1"/>
          </p:cNvPicPr>
          <p:nvPr/>
        </p:nvPicPr>
        <p:blipFill>
          <a:blip r:embed="rId2" cstate="print"/>
          <a:srcRect l="13230" t="7560" b="9281"/>
          <a:stretch>
            <a:fillRect/>
          </a:stretch>
        </p:blipFill>
        <p:spPr bwMode="auto">
          <a:xfrm>
            <a:off x="3563888" y="1556792"/>
            <a:ext cx="2513856" cy="1806923"/>
          </a:xfrm>
          <a:prstGeom prst="rect">
            <a:avLst/>
          </a:prstGeom>
          <a:noFill/>
        </p:spPr>
      </p:pic>
      <p:pic>
        <p:nvPicPr>
          <p:cNvPr id="6148" name="Picture 4" descr="http://conservationreport.files.wordpress.com/2010/07/tiger-camouflage.jpg"/>
          <p:cNvPicPr>
            <a:picLocks noChangeAspect="1" noChangeArrowheads="1"/>
          </p:cNvPicPr>
          <p:nvPr/>
        </p:nvPicPr>
        <p:blipFill>
          <a:blip r:embed="rId3" cstate="print"/>
          <a:srcRect l="6772" b="10030"/>
          <a:stretch>
            <a:fillRect/>
          </a:stretch>
        </p:blipFill>
        <p:spPr bwMode="auto">
          <a:xfrm>
            <a:off x="6156176" y="1556792"/>
            <a:ext cx="2479955" cy="1794962"/>
          </a:xfrm>
          <a:prstGeom prst="rect">
            <a:avLst/>
          </a:prstGeom>
          <a:noFill/>
        </p:spPr>
      </p:pic>
      <p:pic>
        <p:nvPicPr>
          <p:cNvPr id="6150" name="Picture 6" descr="http://images.stanzapub.com/readers/2009/02/06/high20velocity20cheetah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412776"/>
            <a:ext cx="2839244" cy="2129433"/>
          </a:xfrm>
          <a:prstGeom prst="rect">
            <a:avLst/>
          </a:prstGeom>
          <a:noFill/>
        </p:spPr>
      </p:pic>
      <p:pic>
        <p:nvPicPr>
          <p:cNvPr id="6152" name="Picture 8" descr="http://www.reverberate.org/gazelle/gazelle.jpg"/>
          <p:cNvPicPr>
            <a:picLocks noChangeAspect="1" noChangeArrowheads="1"/>
          </p:cNvPicPr>
          <p:nvPr/>
        </p:nvPicPr>
        <p:blipFill>
          <a:blip r:embed="rId5" cstate="print"/>
          <a:srcRect l="8400" t="14775" r="19361"/>
          <a:stretch>
            <a:fillRect/>
          </a:stretch>
        </p:blipFill>
        <p:spPr bwMode="auto">
          <a:xfrm>
            <a:off x="251520" y="3789040"/>
            <a:ext cx="3096344" cy="2492128"/>
          </a:xfrm>
          <a:prstGeom prst="rect">
            <a:avLst/>
          </a:prstGeom>
          <a:noFill/>
        </p:spPr>
      </p:pic>
      <p:pic>
        <p:nvPicPr>
          <p:cNvPr id="6154" name="Picture 10" descr="http://t0.gstatic.com/images?q=tbn:ANd9GcSP3iRgYKbh1Wza3wAlbY94ldEymq1FF0-awuLqNV1B6LdH2c6AF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3933056"/>
            <a:ext cx="2910033" cy="2171333"/>
          </a:xfrm>
          <a:prstGeom prst="rect">
            <a:avLst/>
          </a:prstGeom>
          <a:noFill/>
        </p:spPr>
      </p:pic>
      <p:pic>
        <p:nvPicPr>
          <p:cNvPr id="6156" name="Picture 12" descr="http://t0.gstatic.com/images?q=tbn:ANd9GcSIb_hL5duc3KjVa6zppQz8bzaDTKi1QonOFHYYnsmaIibnxNZf_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35896" y="3933056"/>
            <a:ext cx="2085975" cy="2190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1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7" dur="1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1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7" dur="1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1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Relationship’s Affect on Population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6516216" y="1268760"/>
            <a:ext cx="1152128" cy="1155853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1259632" y="1196752"/>
            <a:ext cx="1152128" cy="11558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6660232" y="2780928"/>
            <a:ext cx="792088" cy="795813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1187624" y="2636912"/>
            <a:ext cx="1152128" cy="11558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699792" y="1772816"/>
            <a:ext cx="29523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10" idx="2"/>
          </p:cNvCxnSpPr>
          <p:nvPr/>
        </p:nvCxnSpPr>
        <p:spPr>
          <a:xfrm>
            <a:off x="899592" y="3212976"/>
            <a:ext cx="288032" cy="18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10" idx="6"/>
          </p:cNvCxnSpPr>
          <p:nvPr/>
        </p:nvCxnSpPr>
        <p:spPr>
          <a:xfrm flipH="1">
            <a:off x="2339752" y="3212976"/>
            <a:ext cx="288032" cy="18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10" idx="4"/>
          </p:cNvCxnSpPr>
          <p:nvPr/>
        </p:nvCxnSpPr>
        <p:spPr>
          <a:xfrm flipV="1">
            <a:off x="1763688" y="3792765"/>
            <a:ext cx="0" cy="2843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10" idx="0"/>
          </p:cNvCxnSpPr>
          <p:nvPr/>
        </p:nvCxnSpPr>
        <p:spPr>
          <a:xfrm>
            <a:off x="1763688" y="2424613"/>
            <a:ext cx="0" cy="2122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275856" y="148478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Predator eats prey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2699792" y="2780928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Increase in intraspecific competition within predator population.</a:t>
            </a:r>
            <a:endParaRPr lang="en-GB" dirty="0"/>
          </a:p>
        </p:txBody>
      </p:sp>
      <p:sp>
        <p:nvSpPr>
          <p:cNvPr id="32" name="Oval 31"/>
          <p:cNvSpPr/>
          <p:nvPr/>
        </p:nvSpPr>
        <p:spPr>
          <a:xfrm>
            <a:off x="1331640" y="4293095"/>
            <a:ext cx="785628" cy="7856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2555776" y="4221088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Fewer predator so fewer prey eaten. Prey population able to increase.</a:t>
            </a:r>
            <a:endParaRPr lang="en-GB" dirty="0"/>
          </a:p>
        </p:txBody>
      </p:sp>
      <p:sp>
        <p:nvSpPr>
          <p:cNvPr id="38" name="Oval 37"/>
          <p:cNvSpPr/>
          <p:nvPr/>
        </p:nvSpPr>
        <p:spPr>
          <a:xfrm>
            <a:off x="6660232" y="4149080"/>
            <a:ext cx="792088" cy="795813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Arrow Connector 39"/>
          <p:cNvCxnSpPr>
            <a:stCxn id="38" idx="0"/>
          </p:cNvCxnSpPr>
          <p:nvPr/>
        </p:nvCxnSpPr>
        <p:spPr>
          <a:xfrm flipH="1" flipV="1">
            <a:off x="7020272" y="3861048"/>
            <a:ext cx="3600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8" idx="6"/>
          </p:cNvCxnSpPr>
          <p:nvPr/>
        </p:nvCxnSpPr>
        <p:spPr>
          <a:xfrm>
            <a:off x="7452320" y="4546987"/>
            <a:ext cx="288032" cy="341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38" idx="4"/>
          </p:cNvCxnSpPr>
          <p:nvPr/>
        </p:nvCxnSpPr>
        <p:spPr>
          <a:xfrm flipH="1">
            <a:off x="7020272" y="4944893"/>
            <a:ext cx="36004" cy="3563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38" idx="2"/>
          </p:cNvCxnSpPr>
          <p:nvPr/>
        </p:nvCxnSpPr>
        <p:spPr>
          <a:xfrm flipH="1" flipV="1">
            <a:off x="6300192" y="4509121"/>
            <a:ext cx="360040" cy="378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6516216" y="5445224"/>
            <a:ext cx="1152128" cy="1155853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1750694" y="5157192"/>
            <a:ext cx="1299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2097740" y="5843131"/>
            <a:ext cx="314020" cy="341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1750694" y="6165304"/>
            <a:ext cx="12994" cy="3563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 flipV="1">
            <a:off x="1043608" y="5805264"/>
            <a:ext cx="360040" cy="378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2555776" y="5661248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With more prey available, Predator population can increase.</a:t>
            </a:r>
            <a:endParaRPr lang="en-GB" dirty="0"/>
          </a:p>
        </p:txBody>
      </p:sp>
      <p:pic>
        <p:nvPicPr>
          <p:cNvPr id="16390" name="Picture 6" descr="http://t1.gstatic.com/images?q=tbn:ANd9GcS_WgiGYBKmiu3i4XdbqMds25gzuYv4xOpEHfwGT--akefD0C_L3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484784"/>
            <a:ext cx="576064" cy="732383"/>
          </a:xfrm>
          <a:prstGeom prst="rect">
            <a:avLst/>
          </a:prstGeom>
          <a:noFill/>
        </p:spPr>
      </p:pic>
      <p:pic>
        <p:nvPicPr>
          <p:cNvPr id="60" name="Picture 6" descr="http://t1.gstatic.com/images?q=tbn:ANd9GcS_WgiGYBKmiu3i4XdbqMds25gzuYv4xOpEHfwGT--akefD0C_L3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5661248"/>
            <a:ext cx="576064" cy="732383"/>
          </a:xfrm>
          <a:prstGeom prst="rect">
            <a:avLst/>
          </a:prstGeom>
          <a:noFill/>
        </p:spPr>
      </p:pic>
      <p:pic>
        <p:nvPicPr>
          <p:cNvPr id="61" name="Picture 6" descr="http://t1.gstatic.com/images?q=tbn:ANd9GcS_WgiGYBKmiu3i4XdbqMds25gzuYv4xOpEHfwGT--akefD0C_L3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2924944"/>
            <a:ext cx="380167" cy="483327"/>
          </a:xfrm>
          <a:prstGeom prst="rect">
            <a:avLst/>
          </a:prstGeom>
          <a:noFill/>
        </p:spPr>
      </p:pic>
      <p:pic>
        <p:nvPicPr>
          <p:cNvPr id="62" name="Picture 6" descr="http://t1.gstatic.com/images?q=tbn:ANd9GcS_WgiGYBKmiu3i4XdbqMds25gzuYv4xOpEHfwGT--akefD0C_L3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293096"/>
            <a:ext cx="380167" cy="483327"/>
          </a:xfrm>
          <a:prstGeom prst="rect">
            <a:avLst/>
          </a:prstGeom>
          <a:noFill/>
        </p:spPr>
      </p:pic>
      <p:pic>
        <p:nvPicPr>
          <p:cNvPr id="16392" name="Picture 8" descr="http://t2.gstatic.com/images?q=tbn:ANd9GcSVSxu2qphCvenD62-brUD_EAcMXD3hSdaODbGSKFjc4H2QNI1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1484784"/>
            <a:ext cx="601987" cy="578834"/>
          </a:xfrm>
          <a:prstGeom prst="rect">
            <a:avLst/>
          </a:prstGeom>
          <a:noFill/>
        </p:spPr>
      </p:pic>
      <p:pic>
        <p:nvPicPr>
          <p:cNvPr id="64" name="Picture 8" descr="http://t2.gstatic.com/images?q=tbn:ANd9GcSVSxu2qphCvenD62-brUD_EAcMXD3hSdaODbGSKFjc4H2QNI1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2922174"/>
            <a:ext cx="601987" cy="578834"/>
          </a:xfrm>
          <a:prstGeom prst="rect">
            <a:avLst/>
          </a:prstGeom>
          <a:noFill/>
        </p:spPr>
      </p:pic>
      <p:pic>
        <p:nvPicPr>
          <p:cNvPr id="65" name="Picture 8" descr="http://t2.gstatic.com/images?q=tbn:ANd9GcSVSxu2qphCvenD62-brUD_EAcMXD3hSdaODbGSKFjc4H2QNI1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69196" y="4437112"/>
            <a:ext cx="524219" cy="504056"/>
          </a:xfrm>
          <a:prstGeom prst="rect">
            <a:avLst/>
          </a:prstGeom>
          <a:noFill/>
        </p:spPr>
      </p:pic>
      <p:pic>
        <p:nvPicPr>
          <p:cNvPr id="66" name="Picture 8" descr="http://t2.gstatic.com/images?q=tbn:ANd9GcSVSxu2qphCvenD62-brUD_EAcMXD3hSdaODbGSKFjc4H2QNI1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5589240"/>
            <a:ext cx="504056" cy="484669"/>
          </a:xfrm>
          <a:prstGeom prst="rect">
            <a:avLst/>
          </a:prstGeom>
          <a:noFill/>
        </p:spPr>
      </p:pic>
      <p:sp>
        <p:nvSpPr>
          <p:cNvPr id="67" name="Oval 66"/>
          <p:cNvSpPr/>
          <p:nvPr/>
        </p:nvSpPr>
        <p:spPr>
          <a:xfrm>
            <a:off x="1331640" y="5445224"/>
            <a:ext cx="785628" cy="7856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0" name="Picture 8" descr="http://t2.gstatic.com/images?q=tbn:ANd9GcSVSxu2qphCvenD62-brUD_EAcMXD3hSdaODbGSKFjc4H2QNI1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5589240"/>
            <a:ext cx="524219" cy="504056"/>
          </a:xfrm>
          <a:prstGeom prst="rect">
            <a:avLst/>
          </a:prstGeom>
          <a:noFill/>
        </p:spPr>
      </p:pic>
      <p:sp>
        <p:nvSpPr>
          <p:cNvPr id="83" name="TextBox 82"/>
          <p:cNvSpPr txBox="1"/>
          <p:nvPr/>
        </p:nvSpPr>
        <p:spPr>
          <a:xfrm rot="16200000">
            <a:off x="-607930" y="342435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Predator Population Size</a:t>
            </a:r>
            <a:endParaRPr lang="en-GB" dirty="0"/>
          </a:p>
        </p:txBody>
      </p:sp>
      <p:sp>
        <p:nvSpPr>
          <p:cNvPr id="84" name="TextBox 83"/>
          <p:cNvSpPr txBox="1"/>
          <p:nvPr/>
        </p:nvSpPr>
        <p:spPr>
          <a:xfrm rot="5400000">
            <a:off x="7312950" y="335234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Prey Population Size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37558E-6 L 0.50261 4.37558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10823E-6 L 0.504 -0.0002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64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8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6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38" grpId="0" animBg="1"/>
      <p:bldP spid="6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564904"/>
            <a:ext cx="8229600" cy="1143000"/>
          </a:xfrm>
        </p:spPr>
        <p:txBody>
          <a:bodyPr/>
          <a:lstStyle/>
          <a:p>
            <a:r>
              <a:rPr lang="en-GB" dirty="0" smtClean="0"/>
              <a:t>THE END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56</Words>
  <Application>Microsoft Office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Predation</vt:lpstr>
      <vt:lpstr>Predators and Prey</vt:lpstr>
      <vt:lpstr>Evolutionary Relationship</vt:lpstr>
      <vt:lpstr>Relationship’s Affect on Population</vt:lpstr>
      <vt:lpstr>THE END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Predation</dc:title>
  <dc:creator>Joe Packer</dc:creator>
  <cp:lastModifiedBy>J Gale</cp:lastModifiedBy>
  <cp:revision>14</cp:revision>
  <cp:lastPrinted>2012-01-11T08:19:36Z</cp:lastPrinted>
  <dcterms:created xsi:type="dcterms:W3CDTF">2012-01-10T19:54:13Z</dcterms:created>
  <dcterms:modified xsi:type="dcterms:W3CDTF">2012-01-11T11:15:32Z</dcterms:modified>
</cp:coreProperties>
</file>