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0933397-CB77-4154-A24F-B653D9BCC489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CC23765-9CB1-4732-914F-D2604514F8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3397-CB77-4154-A24F-B653D9BCC489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23765-9CB1-4732-914F-D2604514F8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3397-CB77-4154-A24F-B653D9BCC489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23765-9CB1-4732-914F-D2604514F8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3397-CB77-4154-A24F-B653D9BCC489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23765-9CB1-4732-914F-D2604514F8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3397-CB77-4154-A24F-B653D9BCC489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23765-9CB1-4732-914F-D2604514F8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3397-CB77-4154-A24F-B653D9BCC489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23765-9CB1-4732-914F-D2604514F88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3397-CB77-4154-A24F-B653D9BCC489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23765-9CB1-4732-914F-D2604514F88A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3397-CB77-4154-A24F-B653D9BCC489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23765-9CB1-4732-914F-D2604514F8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33397-CB77-4154-A24F-B653D9BCC489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23765-9CB1-4732-914F-D2604514F8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0933397-CB77-4154-A24F-B653D9BCC489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CC23765-9CB1-4732-914F-D2604514F8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0933397-CB77-4154-A24F-B653D9BCC489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CC23765-9CB1-4732-914F-D2604514F8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0933397-CB77-4154-A24F-B653D9BCC489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CC23765-9CB1-4732-914F-D2604514F88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youtube.com/watch?v=qIMwJ1l0PGE&amp;t=0m9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Vpt34kNFn9k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LwgO3i_M0tY&amp;feature=related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u="sng" dirty="0" smtClean="0">
                <a:solidFill>
                  <a:srgbClr val="00B050"/>
                </a:solidFill>
              </a:rPr>
              <a:t>Varying Populations &amp; Human Populations</a:t>
            </a:r>
            <a:endParaRPr lang="en-GB" b="1" u="sng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3688" y="3789040"/>
            <a:ext cx="5712179" cy="15240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By Nick Logan</a:t>
            </a:r>
            <a:endParaRPr lang="en-GB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75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Factors that Affect Death Rate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Age profile</a:t>
            </a:r>
          </a:p>
          <a:p>
            <a:r>
              <a:rPr lang="en-GB" dirty="0" smtClean="0"/>
              <a:t>Life expectancy at birth (IFM)</a:t>
            </a:r>
          </a:p>
          <a:p>
            <a:r>
              <a:rPr lang="en-GB" dirty="0" smtClean="0"/>
              <a:t>Food supply</a:t>
            </a:r>
          </a:p>
          <a:p>
            <a:r>
              <a:rPr lang="en-GB" dirty="0" smtClean="0"/>
              <a:t>Availability of safe drinking water</a:t>
            </a:r>
          </a:p>
          <a:p>
            <a:r>
              <a:rPr lang="en-GB" dirty="0" smtClean="0"/>
              <a:t>Effective sanitation</a:t>
            </a:r>
          </a:p>
          <a:p>
            <a:r>
              <a:rPr lang="en-GB" dirty="0" smtClean="0"/>
              <a:t>Quality of medical care</a:t>
            </a:r>
          </a:p>
          <a:p>
            <a:r>
              <a:rPr lang="en-GB" dirty="0" smtClean="0"/>
              <a:t>Natural disasters</a:t>
            </a:r>
          </a:p>
          <a:p>
            <a:r>
              <a:rPr lang="en-GB" dirty="0" smtClean="0"/>
              <a:t>Wars</a:t>
            </a:r>
          </a:p>
        </p:txBody>
      </p:sp>
    </p:spTree>
    <p:extLst>
      <p:ext uri="{BB962C8B-B14F-4D97-AF65-F5344CB8AC3E}">
        <p14:creationId xmlns:p14="http://schemas.microsoft.com/office/powerpoint/2010/main" val="2539253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Population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Demographic Transition Model</a:t>
            </a:r>
          </a:p>
          <a:p>
            <a:pPr marL="0" indent="0">
              <a:buNone/>
            </a:pPr>
            <a:r>
              <a:rPr lang="en-GB" dirty="0" smtClean="0"/>
              <a:t>	- change in societies from a……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40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Population Pyramids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Stable Population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- birth and death rate are in equilibrium. Therefore no change in population size</a:t>
            </a:r>
          </a:p>
          <a:p>
            <a:r>
              <a:rPr lang="en-GB" dirty="0" smtClean="0"/>
              <a:t>Inc. Population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- high birth rate = wide base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- typical of LEDC’s</a:t>
            </a:r>
          </a:p>
          <a:p>
            <a:r>
              <a:rPr lang="en-GB" dirty="0" smtClean="0"/>
              <a:t>Dec. Population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- low birth rate = narrow base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- lower mortality rate = more old people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- occurs in MEDC’s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46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 load of boring Biology terms you need to know….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en-GB" b="1" dirty="0">
                <a:solidFill>
                  <a:srgbClr val="009900"/>
                </a:solidFill>
              </a:rPr>
              <a:t>Environment</a:t>
            </a:r>
            <a:r>
              <a:rPr lang="en-GB" dirty="0">
                <a:solidFill>
                  <a:srgbClr val="00CC00"/>
                </a:solidFill>
              </a:rPr>
              <a:t> </a:t>
            </a:r>
            <a:r>
              <a:rPr lang="en-GB" dirty="0"/>
              <a:t>– Set of conditions which an organisms exists in – containing abiotic and biotic components</a:t>
            </a:r>
          </a:p>
          <a:p>
            <a:pPr>
              <a:lnSpc>
                <a:spcPct val="90000"/>
              </a:lnSpc>
              <a:defRPr/>
            </a:pPr>
            <a:r>
              <a:rPr lang="en-GB" b="1" dirty="0">
                <a:solidFill>
                  <a:srgbClr val="009900"/>
                </a:solidFill>
              </a:rPr>
              <a:t>Abiotic</a:t>
            </a:r>
            <a:r>
              <a:rPr lang="en-GB" b="1" dirty="0">
                <a:solidFill>
                  <a:srgbClr val="00CC00"/>
                </a:solidFill>
              </a:rPr>
              <a:t> </a:t>
            </a:r>
            <a:r>
              <a:rPr lang="en-GB" dirty="0"/>
              <a:t>– Non living factors</a:t>
            </a:r>
          </a:p>
          <a:p>
            <a:pPr>
              <a:lnSpc>
                <a:spcPct val="90000"/>
              </a:lnSpc>
              <a:defRPr/>
            </a:pPr>
            <a:r>
              <a:rPr lang="en-GB" b="1" dirty="0">
                <a:solidFill>
                  <a:srgbClr val="009900"/>
                </a:solidFill>
              </a:rPr>
              <a:t>Biotic</a:t>
            </a:r>
            <a:r>
              <a:rPr lang="en-GB" b="1" dirty="0">
                <a:solidFill>
                  <a:srgbClr val="00CC00"/>
                </a:solidFill>
              </a:rPr>
              <a:t> </a:t>
            </a:r>
            <a:r>
              <a:rPr lang="en-GB" dirty="0"/>
              <a:t>– Living factors</a:t>
            </a:r>
          </a:p>
          <a:p>
            <a:pPr>
              <a:lnSpc>
                <a:spcPct val="90000"/>
              </a:lnSpc>
              <a:defRPr/>
            </a:pPr>
            <a:r>
              <a:rPr lang="en-GB" b="1" dirty="0" smtClean="0">
                <a:solidFill>
                  <a:srgbClr val="009900"/>
                </a:solidFill>
              </a:rPr>
              <a:t>Habitat </a:t>
            </a:r>
            <a:r>
              <a:rPr lang="en-GB" dirty="0"/>
              <a:t>– The place within the ecosystem that an organism lives in</a:t>
            </a:r>
          </a:p>
          <a:p>
            <a:pPr>
              <a:lnSpc>
                <a:spcPct val="90000"/>
              </a:lnSpc>
              <a:defRPr/>
            </a:pPr>
            <a:r>
              <a:rPr lang="en-GB" b="1" dirty="0">
                <a:solidFill>
                  <a:srgbClr val="009900"/>
                </a:solidFill>
              </a:rPr>
              <a:t>Ecosystem</a:t>
            </a:r>
            <a:r>
              <a:rPr lang="en-GB" dirty="0"/>
              <a:t> – Made up of a community of living organisms and biotic factors</a:t>
            </a:r>
          </a:p>
          <a:p>
            <a:pPr>
              <a:lnSpc>
                <a:spcPct val="90000"/>
              </a:lnSpc>
              <a:defRPr/>
            </a:pPr>
            <a:r>
              <a:rPr lang="en-GB" b="1" dirty="0">
                <a:solidFill>
                  <a:srgbClr val="009900"/>
                </a:solidFill>
              </a:rPr>
              <a:t>Community</a:t>
            </a:r>
            <a:r>
              <a:rPr lang="en-GB" dirty="0"/>
              <a:t> – is all the populations of different organisms living and interacting in a certain area at a certain time </a:t>
            </a:r>
            <a:endParaRPr lang="en-US" dirty="0"/>
          </a:p>
          <a:p>
            <a:pPr>
              <a:lnSpc>
                <a:spcPct val="90000"/>
              </a:lnSpc>
              <a:defRPr/>
            </a:pPr>
            <a:r>
              <a:rPr lang="en-GB" b="1" dirty="0" smtClean="0">
                <a:solidFill>
                  <a:srgbClr val="009900"/>
                </a:solidFill>
              </a:rPr>
              <a:t>Niche</a:t>
            </a:r>
            <a:r>
              <a:rPr lang="en-GB" dirty="0" smtClean="0"/>
              <a:t> </a:t>
            </a:r>
            <a:r>
              <a:rPr lang="en-GB" dirty="0"/>
              <a:t>– Where an organism is found within the habitat </a:t>
            </a:r>
            <a:r>
              <a:rPr lang="en-GB" u="sng" dirty="0"/>
              <a:t>AND</a:t>
            </a:r>
            <a:r>
              <a:rPr lang="en-GB" dirty="0"/>
              <a:t> how that organism fits into its environment. Its role in a </a:t>
            </a:r>
            <a:r>
              <a:rPr lang="en-GB" dirty="0" smtClean="0"/>
              <a:t>habitat</a:t>
            </a:r>
          </a:p>
        </p:txBody>
      </p:sp>
    </p:spTree>
    <p:extLst>
      <p:ext uri="{BB962C8B-B14F-4D97-AF65-F5344CB8AC3E}">
        <p14:creationId xmlns:p14="http://schemas.microsoft.com/office/powerpoint/2010/main" val="36447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>
                <a:hlinkClick r:id="rId2"/>
              </a:rPr>
              <a:t>http://www.youtube.com/watch?v=qIMwJ1l0PGE&amp;t=0m9s</a:t>
            </a:r>
            <a:endParaRPr lang="en-GB" b="1" dirty="0"/>
          </a:p>
          <a:p>
            <a:endParaRPr lang="en-GB" b="1" dirty="0" smtClean="0">
              <a:solidFill>
                <a:srgbClr val="00CC00"/>
              </a:solidFill>
            </a:endParaRPr>
          </a:p>
          <a:p>
            <a:endParaRPr lang="en-GB" b="1" dirty="0" smtClean="0">
              <a:solidFill>
                <a:srgbClr val="00CC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99"/>
          <a:stretch/>
        </p:blipFill>
        <p:spPr bwMode="auto">
          <a:xfrm>
            <a:off x="2526120" y="2996952"/>
            <a:ext cx="4459947" cy="3256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191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CC00"/>
                </a:solidFill>
              </a:rPr>
              <a:t>Population</a:t>
            </a:r>
            <a:r>
              <a:rPr lang="en-GB" dirty="0" smtClean="0"/>
              <a:t> – A group of interbreeding organisms belonging to the same species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988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Varying Populations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Sigmoid Population Curve</a:t>
            </a:r>
          </a:p>
          <a:p>
            <a:pPr marL="0" indent="0">
              <a:buNone/>
            </a:pPr>
            <a:r>
              <a:rPr lang="en-GB" dirty="0" smtClean="0">
                <a:hlinkClick r:id="rId2"/>
              </a:rPr>
              <a:t>http://www.youtube.com/watch?v=Vpt34kNFn9k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212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Population Size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Limiting Factors, such as….?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They can be either abiotic or biotic factors</a:t>
            </a:r>
          </a:p>
          <a:p>
            <a:r>
              <a:rPr lang="en-GB" dirty="0" smtClean="0"/>
              <a:t>Temp, light, pH, water concentration, humidity</a:t>
            </a:r>
          </a:p>
          <a:p>
            <a:endParaRPr lang="en-GB" dirty="0" smtClean="0"/>
          </a:p>
          <a:p>
            <a:r>
              <a:rPr lang="en-GB" dirty="0" smtClean="0"/>
              <a:t>Competition, predation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675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HUMAN POPULATIONS!!!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Cheeky bit of Attenborough……</a:t>
            </a:r>
          </a:p>
          <a:p>
            <a:pPr marL="0" indent="0">
              <a:buNone/>
            </a:pPr>
            <a:r>
              <a:rPr lang="en-GB" dirty="0" smtClean="0">
                <a:hlinkClick r:id="rId2"/>
              </a:rPr>
              <a:t>http://www.youtube.com/watch?v=LwgO3i_M0tY&amp;feature=related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04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Basic Factors that Affect Human Population?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02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Factors that Affect Birth Rate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Economic conditions</a:t>
            </a:r>
          </a:p>
          <a:p>
            <a:r>
              <a:rPr lang="en-GB" dirty="0" smtClean="0"/>
              <a:t>Cultural &amp; Religious Backgrounds</a:t>
            </a:r>
          </a:p>
          <a:p>
            <a:r>
              <a:rPr lang="en-GB" dirty="0" smtClean="0"/>
              <a:t>Social Pressures</a:t>
            </a:r>
          </a:p>
          <a:p>
            <a:r>
              <a:rPr lang="en-GB" dirty="0" smtClean="0"/>
              <a:t>Birth Control</a:t>
            </a:r>
          </a:p>
          <a:p>
            <a:r>
              <a:rPr lang="en-GB" dirty="0" smtClean="0"/>
              <a:t>Political Factors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203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116</TotalTime>
  <Words>239</Words>
  <Application>Microsoft Office PowerPoint</Application>
  <PresentationFormat>On-screen Show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Pushpin</vt:lpstr>
      <vt:lpstr>Varying Populations &amp; Human Populations</vt:lpstr>
      <vt:lpstr>A load of boring Biology terms you need to know….</vt:lpstr>
      <vt:lpstr>PowerPoint Presentation</vt:lpstr>
      <vt:lpstr>PowerPoint Presentation</vt:lpstr>
      <vt:lpstr>Varying Populations</vt:lpstr>
      <vt:lpstr>Population Size</vt:lpstr>
      <vt:lpstr>HUMAN POPULATIONS!!!</vt:lpstr>
      <vt:lpstr>PowerPoint Presentation</vt:lpstr>
      <vt:lpstr>Factors that Affect Birth Rate</vt:lpstr>
      <vt:lpstr>Factors that Affect Death Rate</vt:lpstr>
      <vt:lpstr>Population Structure</vt:lpstr>
      <vt:lpstr>Population Pyramids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Varying Populations &amp; Human Populations</dc:title>
  <dc:creator>Nick</dc:creator>
  <cp:lastModifiedBy>J Gale</cp:lastModifiedBy>
  <cp:revision>6</cp:revision>
  <dcterms:created xsi:type="dcterms:W3CDTF">2012-01-10T22:52:55Z</dcterms:created>
  <dcterms:modified xsi:type="dcterms:W3CDTF">2012-01-11T11:15:54Z</dcterms:modified>
</cp:coreProperties>
</file>