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2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834" y="-60"/>
      </p:cViewPr>
      <p:guideLst>
        <p:guide orient="horz" pos="13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F1342CC-1F79-4480-919F-EEAD0EF630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897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51EF-0247-4431-BBD4-1F7AEBFEDD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284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29F36-FD04-49AA-867B-A715BFB592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0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EFE52-9529-419D-93E9-1C74B7003E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462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EFC11-9B20-4EFE-A23C-47A71E457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63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02802-9415-4736-929E-0AA8CBF84B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C1EC4-0D89-4429-B45B-3AB132F335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09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6A379-A568-40AE-91F0-A3BE6DDC14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00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228CE-44A6-4062-85CA-8D74AF522F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0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3C5B4-7DBA-4591-93F8-591BE6B8A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84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5E2A1-486E-4A41-B4A2-250A591BCF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38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473B7-7B10-4B4C-87A1-5644D2A073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91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9312D1B-31FA-468A-AB3B-1538694C85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43350" y="2957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5" y="4840288"/>
            <a:ext cx="11652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57588" y="2681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8863"/>
            <a:ext cx="11874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709988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2554288"/>
            <a:ext cx="11874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371850" y="2543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367088" y="2524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338"/>
            <a:ext cx="11874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443288" y="2581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4288"/>
            <a:ext cx="11874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268288"/>
            <a:ext cx="115728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187450" y="476250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B050"/>
                </a:solidFill>
                <a:latin typeface="Arial" charset="0"/>
                <a:cs typeface="Arial" charset="0"/>
              </a:rPr>
              <a:t>1. Remembering 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is…? </a:t>
            </a:r>
          </a:p>
          <a:p>
            <a:r>
              <a:rPr lang="en-US" sz="1400">
                <a:latin typeface="Arial" charset="0"/>
                <a:cs typeface="Arial" charset="0"/>
              </a:rPr>
              <a:t>How is …? </a:t>
            </a:r>
          </a:p>
          <a:p>
            <a:r>
              <a:rPr lang="en-US" sz="1400">
                <a:latin typeface="Arial" charset="0"/>
                <a:cs typeface="Arial" charset="0"/>
              </a:rPr>
              <a:t>Where is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When did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Why did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Who were the main …?</a:t>
            </a:r>
          </a:p>
          <a:p>
            <a:r>
              <a:rPr lang="en-US" sz="1400">
                <a:latin typeface="Arial" charset="0"/>
                <a:cs typeface="Arial" charset="0"/>
              </a:rPr>
              <a:t>Can you list three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Who was …?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187450" y="2636838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00B050"/>
                </a:solidFill>
                <a:latin typeface="Arial" charset="0"/>
                <a:cs typeface="Arial" charset="0"/>
              </a:rPr>
              <a:t>2. Understanding</a:t>
            </a:r>
            <a:endParaRPr lang="en-US" sz="1400">
              <a:solidFill>
                <a:srgbClr val="00B050"/>
              </a:solidFill>
              <a:latin typeface="Arial" charset="0"/>
              <a:cs typeface="Arial" charset="0"/>
            </a:endParaRPr>
          </a:p>
          <a:p>
            <a:r>
              <a:rPr lang="en-US" sz="1400">
                <a:latin typeface="Arial" charset="0"/>
                <a:cs typeface="Arial" charset="0"/>
              </a:rPr>
              <a:t>What facts or ideas show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the main idea of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Which statements back up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explain …? 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meant by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can you say about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Which is the best answer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sum up …?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1187450" y="4797425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6600"/>
                </a:solidFill>
                <a:latin typeface="Arial" charset="0"/>
                <a:cs typeface="Arial" charset="0"/>
              </a:rPr>
              <a:t>3. Applying 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use …?</a:t>
            </a:r>
            <a:r>
              <a:rPr lang="en-GB" sz="1400">
                <a:latin typeface="Arial" charset="0"/>
                <a:cs typeface="Arial" charset="0"/>
              </a:rPr>
              <a:t> </a:t>
            </a:r>
          </a:p>
          <a:p>
            <a:r>
              <a:rPr lang="en-GB" sz="1400">
                <a:latin typeface="Arial" charset="0"/>
                <a:cs typeface="Arial" charset="0"/>
              </a:rPr>
              <a:t>What questions would you ask of </a:t>
            </a:r>
            <a:r>
              <a:rPr lang="en-US" sz="1400">
                <a:latin typeface="Arial" charset="0"/>
                <a:cs typeface="Arial" charset="0"/>
              </a:rPr>
              <a:t>…? </a:t>
            </a:r>
          </a:p>
          <a:p>
            <a:r>
              <a:rPr lang="en-US" sz="1400">
                <a:latin typeface="Arial" charset="0"/>
                <a:cs typeface="Arial" charset="0"/>
              </a:rPr>
              <a:t>How could you illustrate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method would you use to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other way would you plan to …? </a:t>
            </a:r>
          </a:p>
          <a:p>
            <a:r>
              <a:rPr lang="en-US" sz="1400">
                <a:latin typeface="Arial" charset="0"/>
                <a:cs typeface="Arial" charset="0"/>
              </a:rPr>
              <a:t>What examples can you find to …?</a:t>
            </a:r>
          </a:p>
          <a:p>
            <a:r>
              <a:rPr lang="en-GB" sz="1400">
                <a:latin typeface="Arial" charset="0"/>
                <a:cs typeface="Arial" charset="0"/>
              </a:rPr>
              <a:t>What would result if </a:t>
            </a:r>
            <a:r>
              <a:rPr lang="en-US" sz="1400">
                <a:latin typeface="Arial" charset="0"/>
                <a:cs typeface="Arial" charset="0"/>
              </a:rPr>
              <a:t>…?</a:t>
            </a:r>
          </a:p>
          <a:p>
            <a:r>
              <a:rPr lang="en-GB" sz="1400">
                <a:latin typeface="Arial" charset="0"/>
                <a:cs typeface="Arial" charset="0"/>
              </a:rPr>
              <a:t>Which factors would you change </a:t>
            </a:r>
            <a:r>
              <a:rPr lang="en-US" sz="1400">
                <a:latin typeface="Arial" charset="0"/>
                <a:cs typeface="Arial" charset="0"/>
              </a:rPr>
              <a:t>…?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4724400" y="476250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FF6600"/>
                </a:solidFill>
                <a:latin typeface="Arial" charset="0"/>
                <a:cs typeface="Arial" charset="0"/>
              </a:rPr>
              <a:t>4. Analyzing </a:t>
            </a:r>
          </a:p>
          <a:p>
            <a:r>
              <a:rPr lang="en-US" sz="1400">
                <a:latin typeface="Arial" charset="0"/>
                <a:cs typeface="Arial" charset="0"/>
              </a:rPr>
              <a:t>Why do you think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the main theme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conclusions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group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evidence can you find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the link between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What’s different between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the purpose of …?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4716463" y="4797425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CC0000"/>
                </a:solidFill>
                <a:latin typeface="Arial" charset="0"/>
                <a:cs typeface="Arial" charset="0"/>
              </a:rPr>
              <a:t>6. Creating 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improve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would happen if …?</a:t>
            </a:r>
          </a:p>
          <a:p>
            <a:r>
              <a:rPr lang="en-US" sz="1400">
                <a:latin typeface="Arial" charset="0"/>
                <a:cs typeface="Arial" charset="0"/>
              </a:rPr>
              <a:t>Can you give an alternative …?</a:t>
            </a:r>
          </a:p>
          <a:p>
            <a:r>
              <a:rPr lang="en-US" sz="1400">
                <a:latin typeface="Arial" charset="0"/>
                <a:cs typeface="Arial" charset="0"/>
              </a:rPr>
              <a:t>Can you invent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changes to the plan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could you reduce/increase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way would you design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What solutions are there for …?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4716463" y="2636838"/>
            <a:ext cx="3232150" cy="2016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7C1C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rgbClr val="CC0000"/>
                </a:solidFill>
                <a:latin typeface="Arial" charset="0"/>
                <a:cs typeface="Arial" charset="0"/>
              </a:rPr>
              <a:t>5. Evaluating 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your view of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prove …?</a:t>
            </a:r>
          </a:p>
          <a:p>
            <a:r>
              <a:rPr lang="en-US" sz="1400">
                <a:latin typeface="Arial" charset="0"/>
                <a:cs typeface="Arial" charset="0"/>
              </a:rPr>
              <a:t>Would it be better if …?</a:t>
            </a:r>
          </a:p>
          <a:p>
            <a:r>
              <a:rPr lang="en-GB" sz="1400">
                <a:latin typeface="Arial" charset="0"/>
                <a:cs typeface="Arial" charset="0"/>
              </a:rPr>
              <a:t>What are the consequences </a:t>
            </a:r>
            <a:r>
              <a:rPr lang="en-US" sz="1400">
                <a:latin typeface="Arial" charset="0"/>
                <a:cs typeface="Arial" charset="0"/>
              </a:rPr>
              <a:t>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would you rate …?</a:t>
            </a:r>
          </a:p>
          <a:p>
            <a:r>
              <a:rPr lang="en-US" sz="1400">
                <a:latin typeface="Arial" charset="0"/>
                <a:cs typeface="Arial" charset="0"/>
              </a:rPr>
              <a:t>How effective are …?  </a:t>
            </a:r>
          </a:p>
          <a:p>
            <a:r>
              <a:rPr lang="en-US" sz="1400">
                <a:latin typeface="Arial" charset="0"/>
                <a:cs typeface="Arial" charset="0"/>
              </a:rPr>
              <a:t>What is your judgment about …?</a:t>
            </a:r>
          </a:p>
          <a:p>
            <a:r>
              <a:rPr lang="en-US" sz="1400">
                <a:latin typeface="Arial" charset="0"/>
                <a:cs typeface="Arial" charset="0"/>
              </a:rPr>
              <a:t>Why was it better that …?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179388" y="6516688"/>
            <a:ext cx="11588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800">
                <a:latin typeface="Comic Sans MS" pitchFamily="66" charset="0"/>
              </a:rPr>
              <a:t>CTC 12/11/09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1905000" y="-171450"/>
            <a:ext cx="541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4000" b="1">
                <a:solidFill>
                  <a:srgbClr val="00B050"/>
                </a:solidFill>
                <a:latin typeface="Comic Sans MS" pitchFamily="66" charset="0"/>
              </a:rPr>
              <a:t>Deepe</a:t>
            </a:r>
            <a:r>
              <a:rPr lang="en-GB" sz="4000" b="1">
                <a:solidFill>
                  <a:srgbClr val="FF6600"/>
                </a:solidFill>
                <a:latin typeface="Comic Sans MS" pitchFamily="66" charset="0"/>
              </a:rPr>
              <a:t>r</a:t>
            </a:r>
            <a:r>
              <a:rPr lang="en-GB" sz="4000" b="1">
                <a:latin typeface="Comic Sans MS" pitchFamily="66" charset="0"/>
              </a:rPr>
              <a:t> </a:t>
            </a:r>
            <a:r>
              <a:rPr lang="en-GB" sz="4000" b="1">
                <a:solidFill>
                  <a:srgbClr val="FF6600"/>
                </a:solidFill>
                <a:latin typeface="Comic Sans MS" pitchFamily="66" charset="0"/>
              </a:rPr>
              <a:t>ques</a:t>
            </a:r>
            <a:r>
              <a:rPr lang="en-GB" sz="4000" b="1">
                <a:solidFill>
                  <a:srgbClr val="CC0000"/>
                </a:solidFill>
                <a:latin typeface="Comic Sans MS" pitchFamily="66" charset="0"/>
              </a:rPr>
              <a:t>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273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Calibri</vt:lpstr>
      <vt:lpstr>Comic Sans MS</vt:lpstr>
      <vt:lpstr>Default Design</vt:lpstr>
      <vt:lpstr>PowerPoint Presentation</vt:lpstr>
    </vt:vector>
  </TitlesOfParts>
  <Company>S.C.C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Cheal</dc:creator>
  <cp:lastModifiedBy>J Gale</cp:lastModifiedBy>
  <cp:revision>5</cp:revision>
  <dcterms:created xsi:type="dcterms:W3CDTF">2004-09-23T11:23:32Z</dcterms:created>
  <dcterms:modified xsi:type="dcterms:W3CDTF">2012-01-11T11:23:10Z</dcterms:modified>
</cp:coreProperties>
</file>